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90" r:id="rId4"/>
    <p:sldId id="291" r:id="rId5"/>
    <p:sldId id="271" r:id="rId6"/>
    <p:sldId id="292" r:id="rId7"/>
    <p:sldId id="288" r:id="rId8"/>
    <p:sldId id="293" r:id="rId9"/>
    <p:sldId id="276" r:id="rId10"/>
    <p:sldId id="294" r:id="rId11"/>
    <p:sldId id="295" r:id="rId12"/>
    <p:sldId id="296" r:id="rId13"/>
    <p:sldId id="297" r:id="rId14"/>
    <p:sldId id="298" r:id="rId15"/>
    <p:sldId id="281" r:id="rId16"/>
    <p:sldId id="282" r:id="rId17"/>
    <p:sldId id="272" r:id="rId18"/>
    <p:sldId id="259" r:id="rId19"/>
    <p:sldId id="260" r:id="rId20"/>
    <p:sldId id="274" r:id="rId21"/>
    <p:sldId id="278" r:id="rId22"/>
    <p:sldId id="279" r:id="rId23"/>
    <p:sldId id="299" r:id="rId24"/>
    <p:sldId id="300" r:id="rId25"/>
    <p:sldId id="262"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AAB6C1"/>
    <a:srgbClr val="B5CB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82" d="100"/>
          <a:sy n="82" d="100"/>
        </p:scale>
        <p:origin x="6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17225F-5064-4C64-A463-0BD9964CD47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F8B16C70-EB7A-43F4-A345-6636175BC5CB}">
      <dgm:prSet phldrT="[Text]" custT="1"/>
      <dgm:spPr/>
      <dgm:t>
        <a:bodyPr/>
        <a:lstStyle/>
        <a:p>
          <a:r>
            <a:rPr lang="en-IN" sz="1800" b="0" i="0" dirty="0"/>
            <a:t>Input</a:t>
          </a:r>
        </a:p>
        <a:p>
          <a:r>
            <a:rPr lang="en-IN" sz="1800" b="0" i="0" dirty="0"/>
            <a:t>(Voter's fingerprint and mobile number)</a:t>
          </a:r>
          <a:endParaRPr lang="en-IN" sz="1900" dirty="0"/>
        </a:p>
      </dgm:t>
    </dgm:pt>
    <dgm:pt modelId="{6F1A3E7C-E8C0-49D0-BD39-DA2B544D82D2}" type="parTrans" cxnId="{8916ECDB-DA89-4135-965C-A3F166DC7390}">
      <dgm:prSet/>
      <dgm:spPr/>
      <dgm:t>
        <a:bodyPr/>
        <a:lstStyle/>
        <a:p>
          <a:endParaRPr lang="en-IN"/>
        </a:p>
      </dgm:t>
    </dgm:pt>
    <dgm:pt modelId="{1A8D62CA-B73C-41D6-96F9-C4AE5F7BA4CC}" type="sibTrans" cxnId="{8916ECDB-DA89-4135-965C-A3F166DC7390}">
      <dgm:prSet custT="1"/>
      <dgm:spPr/>
      <dgm:t>
        <a:bodyPr/>
        <a:lstStyle/>
        <a:p>
          <a:pPr algn="ctr"/>
          <a:r>
            <a:rPr lang="en-IN" sz="1600" b="0" i="0" dirty="0">
              <a:solidFill>
                <a:schemeClr val="tx1">
                  <a:lumMod val="95000"/>
                  <a:lumOff val="5000"/>
                </a:schemeClr>
              </a:solidFill>
            </a:rPr>
            <a:t>Capture and stores voter's fingerprint using the fingerprint sensor.</a:t>
          </a:r>
          <a:endParaRPr lang="en-IN" sz="1600" dirty="0">
            <a:solidFill>
              <a:schemeClr val="tx1">
                <a:lumMod val="95000"/>
                <a:lumOff val="5000"/>
              </a:schemeClr>
            </a:solidFill>
          </a:endParaRPr>
        </a:p>
      </dgm:t>
    </dgm:pt>
    <dgm:pt modelId="{6BB19DF7-E85D-4F54-B6A3-4D4B41A895B1}">
      <dgm:prSet phldrT="[Text]" custT="1"/>
      <dgm:spPr/>
      <dgm:t>
        <a:bodyPr/>
        <a:lstStyle/>
        <a:p>
          <a:pPr algn="ctr"/>
          <a:r>
            <a:rPr lang="en-IN" sz="1800" dirty="0"/>
            <a:t>Fingerprint Sensor Module</a:t>
          </a:r>
        </a:p>
      </dgm:t>
    </dgm:pt>
    <dgm:pt modelId="{0B4EDE45-811E-42B0-9A6D-6ABD27678D5D}" type="parTrans" cxnId="{7D66C569-FCEF-4150-8144-BD74E5BA7339}">
      <dgm:prSet/>
      <dgm:spPr/>
      <dgm:t>
        <a:bodyPr/>
        <a:lstStyle/>
        <a:p>
          <a:endParaRPr lang="en-IN"/>
        </a:p>
      </dgm:t>
    </dgm:pt>
    <dgm:pt modelId="{70FE7FD1-8A91-4FE8-9637-1050A7A7E163}" type="sibTrans" cxnId="{7D66C569-FCEF-4150-8144-BD74E5BA7339}">
      <dgm:prSet/>
      <dgm:spPr/>
      <dgm:t>
        <a:bodyPr/>
        <a:lstStyle/>
        <a:p>
          <a:endParaRPr lang="en-IN"/>
        </a:p>
      </dgm:t>
    </dgm:pt>
    <dgm:pt modelId="{73C88516-5170-45B4-AB25-33E1B5E71EC6}" type="pres">
      <dgm:prSet presAssocID="{8F17225F-5064-4C64-A463-0BD9964CD474}" presName="Name0" presStyleCnt="0">
        <dgm:presLayoutVars>
          <dgm:dir/>
          <dgm:resizeHandles val="exact"/>
        </dgm:presLayoutVars>
      </dgm:prSet>
      <dgm:spPr/>
    </dgm:pt>
    <dgm:pt modelId="{B9E34A23-5591-4589-9F2A-D123D3120E3A}" type="pres">
      <dgm:prSet presAssocID="{F8B16C70-EB7A-43F4-A345-6636175BC5CB}" presName="node" presStyleLbl="node1" presStyleIdx="0" presStyleCnt="2" custScaleX="25705" custScaleY="20569" custLinFactNeighborX="-10662" custLinFactNeighborY="-12896">
        <dgm:presLayoutVars>
          <dgm:bulletEnabled val="1"/>
        </dgm:presLayoutVars>
      </dgm:prSet>
      <dgm:spPr/>
    </dgm:pt>
    <dgm:pt modelId="{A63A8D0B-01CF-4AF1-870E-004440EAA817}" type="pres">
      <dgm:prSet presAssocID="{1A8D62CA-B73C-41D6-96F9-C4AE5F7BA4CC}" presName="sibTrans" presStyleLbl="sibTrans2D1" presStyleIdx="0" presStyleCnt="1" custAng="41225" custScaleX="170058" custScaleY="31776" custLinFactNeighborX="829" custLinFactNeighborY="-2671"/>
      <dgm:spPr/>
    </dgm:pt>
    <dgm:pt modelId="{E6F126D0-D838-4D95-B20E-286DEE9958D2}" type="pres">
      <dgm:prSet presAssocID="{1A8D62CA-B73C-41D6-96F9-C4AE5F7BA4CC}" presName="connectorText" presStyleLbl="sibTrans2D1" presStyleIdx="0" presStyleCnt="1"/>
      <dgm:spPr/>
    </dgm:pt>
    <dgm:pt modelId="{750887B3-9ABE-44A1-8302-7210EA09CF21}" type="pres">
      <dgm:prSet presAssocID="{6BB19DF7-E85D-4F54-B6A3-4D4B41A895B1}" presName="node" presStyleLbl="node1" presStyleIdx="1" presStyleCnt="2" custScaleX="25293" custScaleY="18997" custLinFactNeighborX="-3898" custLinFactNeighborY="-14186">
        <dgm:presLayoutVars>
          <dgm:bulletEnabled val="1"/>
        </dgm:presLayoutVars>
      </dgm:prSet>
      <dgm:spPr/>
    </dgm:pt>
  </dgm:ptLst>
  <dgm:cxnLst>
    <dgm:cxn modelId="{7BF52620-F925-4E43-8F83-69257D26E8AC}" type="presOf" srcId="{8F17225F-5064-4C64-A463-0BD9964CD474}" destId="{73C88516-5170-45B4-AB25-33E1B5E71EC6}" srcOrd="0" destOrd="0" presId="urn:microsoft.com/office/officeart/2005/8/layout/process1"/>
    <dgm:cxn modelId="{EE5E6D2F-A91F-4E4B-A4D1-1A78E852BB9C}" type="presOf" srcId="{1A8D62CA-B73C-41D6-96F9-C4AE5F7BA4CC}" destId="{A63A8D0B-01CF-4AF1-870E-004440EAA817}" srcOrd="0" destOrd="0" presId="urn:microsoft.com/office/officeart/2005/8/layout/process1"/>
    <dgm:cxn modelId="{7D66C569-FCEF-4150-8144-BD74E5BA7339}" srcId="{8F17225F-5064-4C64-A463-0BD9964CD474}" destId="{6BB19DF7-E85D-4F54-B6A3-4D4B41A895B1}" srcOrd="1" destOrd="0" parTransId="{0B4EDE45-811E-42B0-9A6D-6ABD27678D5D}" sibTransId="{70FE7FD1-8A91-4FE8-9637-1050A7A7E163}"/>
    <dgm:cxn modelId="{A39D9C8A-F743-4A3D-822A-5C65D5D5F3CD}" type="presOf" srcId="{1A8D62CA-B73C-41D6-96F9-C4AE5F7BA4CC}" destId="{E6F126D0-D838-4D95-B20E-286DEE9958D2}" srcOrd="1" destOrd="0" presId="urn:microsoft.com/office/officeart/2005/8/layout/process1"/>
    <dgm:cxn modelId="{A16B05C7-AB8C-4A2F-96B6-3DDDE3977C55}" type="presOf" srcId="{6BB19DF7-E85D-4F54-B6A3-4D4B41A895B1}" destId="{750887B3-9ABE-44A1-8302-7210EA09CF21}" srcOrd="0" destOrd="0" presId="urn:microsoft.com/office/officeart/2005/8/layout/process1"/>
    <dgm:cxn modelId="{6BEA9AD5-DEF2-45C6-B650-07F25C131B21}" type="presOf" srcId="{F8B16C70-EB7A-43F4-A345-6636175BC5CB}" destId="{B9E34A23-5591-4589-9F2A-D123D3120E3A}" srcOrd="0" destOrd="0" presId="urn:microsoft.com/office/officeart/2005/8/layout/process1"/>
    <dgm:cxn modelId="{8916ECDB-DA89-4135-965C-A3F166DC7390}" srcId="{8F17225F-5064-4C64-A463-0BD9964CD474}" destId="{F8B16C70-EB7A-43F4-A345-6636175BC5CB}" srcOrd="0" destOrd="0" parTransId="{6F1A3E7C-E8C0-49D0-BD39-DA2B544D82D2}" sibTransId="{1A8D62CA-B73C-41D6-96F9-C4AE5F7BA4CC}"/>
    <dgm:cxn modelId="{11A32D58-0F2D-462C-95C8-4371C8883BB3}" type="presParOf" srcId="{73C88516-5170-45B4-AB25-33E1B5E71EC6}" destId="{B9E34A23-5591-4589-9F2A-D123D3120E3A}" srcOrd="0" destOrd="0" presId="urn:microsoft.com/office/officeart/2005/8/layout/process1"/>
    <dgm:cxn modelId="{05A0A5B8-3F68-4600-BF82-682E412771FE}" type="presParOf" srcId="{73C88516-5170-45B4-AB25-33E1B5E71EC6}" destId="{A63A8D0B-01CF-4AF1-870E-004440EAA817}" srcOrd="1" destOrd="0" presId="urn:microsoft.com/office/officeart/2005/8/layout/process1"/>
    <dgm:cxn modelId="{28FDCDD4-6056-4BBA-8718-3747F17AA41C}" type="presParOf" srcId="{A63A8D0B-01CF-4AF1-870E-004440EAA817}" destId="{E6F126D0-D838-4D95-B20E-286DEE9958D2}" srcOrd="0" destOrd="0" presId="urn:microsoft.com/office/officeart/2005/8/layout/process1"/>
    <dgm:cxn modelId="{9242D3D6-8838-4FDD-8C81-E838A7B1324F}" type="presParOf" srcId="{73C88516-5170-45B4-AB25-33E1B5E71EC6}" destId="{750887B3-9ABE-44A1-8302-7210EA09CF21}"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17225F-5064-4C64-A463-0BD9964CD47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73C88516-5170-45B4-AB25-33E1B5E71EC6}" type="pres">
      <dgm:prSet presAssocID="{8F17225F-5064-4C64-A463-0BD9964CD474}" presName="Name0" presStyleCnt="0">
        <dgm:presLayoutVars>
          <dgm:dir/>
          <dgm:resizeHandles val="exact"/>
        </dgm:presLayoutVars>
      </dgm:prSet>
      <dgm:spPr/>
    </dgm:pt>
  </dgm:ptLst>
  <dgm:cxnLst>
    <dgm:cxn modelId="{7BF52620-F925-4E43-8F83-69257D26E8AC}" type="presOf" srcId="{8F17225F-5064-4C64-A463-0BD9964CD474}" destId="{73C88516-5170-45B4-AB25-33E1B5E71EC6}"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34A23-5591-4589-9F2A-D123D3120E3A}">
      <dsp:nvSpPr>
        <dsp:cNvPr id="0" name=""/>
        <dsp:cNvSpPr/>
      </dsp:nvSpPr>
      <dsp:spPr>
        <a:xfrm>
          <a:off x="212527" y="850594"/>
          <a:ext cx="2740903" cy="131595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dirty="0"/>
            <a:t>Input</a:t>
          </a:r>
        </a:p>
        <a:p>
          <a:pPr marL="0" lvl="0" indent="0" algn="ctr" defTabSz="800100">
            <a:lnSpc>
              <a:spcPct val="90000"/>
            </a:lnSpc>
            <a:spcBef>
              <a:spcPct val="0"/>
            </a:spcBef>
            <a:spcAft>
              <a:spcPct val="35000"/>
            </a:spcAft>
            <a:buNone/>
          </a:pPr>
          <a:r>
            <a:rPr lang="en-IN" sz="1800" b="0" i="0" kern="1200" dirty="0"/>
            <a:t>(Voter's fingerprint and mobile number)</a:t>
          </a:r>
          <a:endParaRPr lang="en-IN" sz="1900" kern="1200" dirty="0"/>
        </a:p>
      </dsp:txBody>
      <dsp:txXfrm>
        <a:off x="251070" y="889137"/>
        <a:ext cx="2663817" cy="1238867"/>
      </dsp:txXfrm>
    </dsp:sp>
    <dsp:sp modelId="{A63A8D0B-01CF-4AF1-870E-004440EAA817}">
      <dsp:nvSpPr>
        <dsp:cNvPr id="0" name=""/>
        <dsp:cNvSpPr/>
      </dsp:nvSpPr>
      <dsp:spPr>
        <a:xfrm rot="1566">
          <a:off x="3258148" y="975636"/>
          <a:ext cx="3997396" cy="8402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IN" sz="1600" b="0" i="0" kern="1200" dirty="0">
              <a:solidFill>
                <a:schemeClr val="tx1">
                  <a:lumMod val="95000"/>
                  <a:lumOff val="5000"/>
                </a:schemeClr>
              </a:solidFill>
            </a:rPr>
            <a:t>Capture and stores voter's fingerprint using the fingerprint sensor.</a:t>
          </a:r>
          <a:endParaRPr lang="en-IN" sz="1600" kern="1200" dirty="0">
            <a:solidFill>
              <a:schemeClr val="tx1">
                <a:lumMod val="95000"/>
                <a:lumOff val="5000"/>
              </a:schemeClr>
            </a:solidFill>
          </a:endParaRPr>
        </a:p>
      </dsp:txBody>
      <dsp:txXfrm>
        <a:off x="3258148" y="1143636"/>
        <a:ext cx="3745311" cy="504171"/>
      </dsp:txXfrm>
    </dsp:sp>
    <dsp:sp modelId="{750887B3-9ABE-44A1-8302-7210EA09CF21}">
      <dsp:nvSpPr>
        <dsp:cNvPr id="0" name=""/>
        <dsp:cNvSpPr/>
      </dsp:nvSpPr>
      <dsp:spPr>
        <a:xfrm>
          <a:off x="7388245" y="818349"/>
          <a:ext cx="2696972" cy="121538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Fingerprint Sensor Module</a:t>
          </a:r>
        </a:p>
      </dsp:txBody>
      <dsp:txXfrm>
        <a:off x="7423842" y="853946"/>
        <a:ext cx="2625778" cy="11441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6T02:29:09.86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1398 1,'-38'15,"-1"-1,0-2,-1-2,0-2,-68 6,6-7,-110-8,76-1,-485 2,599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78"/>
    </inkml:context>
    <inkml:brush xml:id="br0">
      <inkml:brushProperty name="width" value="0.35" units="cm"/>
      <inkml:brushProperty name="height" value="0.35" units="cm"/>
      <inkml:brushProperty name="color" value="#FFFFFF"/>
    </inkml:brush>
  </inkml:definitions>
  <inkml:trace contextRef="#ctx0" brushRef="#br0">0 1 24575,'15'1'0,"-1"1"0,1 0 0,-1 1 0,27 10 0,-24-8 0,0 0 0,33 5 0,195-7 0,-127-5 0,-75 1 0,-19 0 0,0 1 0,0 0 0,-1 2 0,1 1 0,-1 1 0,32 9 0,-40-9 0,0 0 0,1-2 0,-1 1 0,20-1 0,37 7 0,76 26 0,-95-26 0,-40-8 0,1 1 0,-1 1 0,1 0 0,14 6 0,-27-9 0,0 0 0,0 0 0,0 0 0,-1 1 0,1-1 0,0 0 0,0 1 0,0-1 0,-1 0 0,1 1 0,0-1 0,0 1 0,-1-1 0,1 1 0,0 0 0,-1-1 0,1 1 0,-1 0 0,1-1 0,-1 1 0,1 0 0,-1 0 0,1 0 0,-1-1 0,0 1 0,1 0 0,-1 0 0,0 0 0,0 0 0,0 0 0,1-1 0,-1 1 0,0 0 0,0 0 0,-1 0 0,1 0 0,0 0 0,0 0 0,0-1 0,0 1 0,-1 0 0,1 0 0,0 0 0,-1 1 0,-1-1 0,1 1 0,-1 0 0,1-1 0,-1 1 0,0-1 0,0 0 0,1 1 0,-1-1 0,0 0 0,0 0 0,0 0 0,0-1 0,0 1 0,-1 0 0,1-1 0,-4 1 0,-191 0 0,93-3 0,-33 4 0,-146-4 0,195-12 0,65 9 0,0 1 0,-43-2 0,39 6 0,18-1 0,-1 1 0,0 0 0,1 0 0,-1 1 0,-11 3 0,21-4 0,0 0 0,0 0 0,0 0 0,0 0 0,-1 0 0,1 0 0,0 0 0,0 0 0,0 0 0,0 0 0,0 0 0,0 0 0,0 0 0,-1 0 0,1 0 0,0 0 0,0 0 0,0 0 0,0 1 0,0-1 0,0 0 0,0 0 0,0 0 0,-1 0 0,1 0 0,0 0 0,0 0 0,0 1 0,0-1 0,0 0 0,0 0 0,0 0 0,0 0 0,0 0 0,0 0 0,0 1 0,0-1 0,0 0 0,0 0 0,0 0 0,0 0 0,0 0 0,0 0 0,0 1 0,0-1 0,0 0 0,0 0 0,0 0 0,0 0 0,1 0 0,-1 0 0,0 1 0,0-1 0,0 0 0,0 0 0,0 0 0,0 0 0,0 0 0,0 0 0,0 0 0,1 0 0,-1 0 0,0 0 0,0 0 0,0 1 0,0-1 0,0 0 0,1 0 0,15 8 0,21 2 0,109-8 0,-78-3 0,-65 1-65,-1 1 0,1-1 0,-1 0 0,1 0 0,-1-1 0,0 1 0,1-1 0,-1 1 0,1-1 0,-1 1 0,0-1 0,0 0 0,1 0 0,-1 0 0,0-1 0,0 1 0,0 0 0,0-1 0,0 0 0,3-3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79"/>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80"/>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81"/>
    </inkml:context>
    <inkml:brush xml:id="br0">
      <inkml:brushProperty name="width" value="0.35" units="cm"/>
      <inkml:brushProperty name="height" value="0.35" units="cm"/>
      <inkml:brushProperty name="color" value="#FFFFFF"/>
    </inkml:brush>
  </inkml:definitions>
  <inkml:trace contextRef="#ctx0" brushRef="#br0">1 537 24575,'146'14'0,"-113"-13"0,-1 2 0,1 2 0,-1 1 0,-1 1 0,1 1 0,-1 2 0,-1 2 0,0 0 0,0 2 0,42 28 0,-62-35 0,0 2 0,-1-1 0,0 1 0,13 17 0,-22-26 0,0 1 0,1-1 0,-1 0 0,0 0 0,0 1 0,1-1 0,-1 0 0,0 1 0,0-1 0,0 0 0,1 1 0,-1-1 0,0 1 0,0-1 0,0 0 0,0 1 0,0-1 0,0 0 0,0 1 0,0-1 0,0 1 0,0-1 0,0 0 0,0 1 0,0-1 0,0 1 0,0-1 0,0 0 0,-1 1 0,1-1 0,0 0 0,0 1 0,0-1 0,-1 0 0,1 1 0,0-1 0,0 0 0,-1 1 0,1-1 0,-20 6 0,-24-7 0,-73-19 0,83 12 0,0 2 0,1 2 0,-43-1 0,66 5 0,0-1 0,0 0 0,0-1 0,1 0 0,-1-1 0,-13-4 0,20 5 0,0 1 0,0 0 0,0-1 0,0 0 0,0 0 0,0 0 0,1 0 0,-1 0 0,1 0 0,-3-4 0,4 4 0,0 1 0,0 0 0,0-1 0,1 1 0,-1-1 0,1 1 0,-1-1 0,1 1 0,0-1 0,-1 1 0,1-1 0,0 1 0,0-1 0,0 1 0,0-1 0,0 0 0,1 1 0,-1-1 0,0 1 0,1-1 0,-1 1 0,2-3 0,0 1 0,0-1 0,0 2 0,0-1 0,0 0 0,1 0 0,-1 1 0,1-1 0,0 1 0,0 0 0,-1 0 0,1 0 0,5-2 0,44-19 0,-39 18 0,227-81 0,-142 52 0,39-11 0,174-70 0,127-78 0,-407 181 0,56-15 0,-59 19 0,0 0 0,44-21 0,-72 29 0,0 0 0,0 0 0,0 0 0,0 0 0,-1 0 0,1 0 0,0 0 0,0 0 0,0 0 0,0 0 0,0 0 0,0 0 0,0 0 0,0-1 0,0 1 0,0 0 0,0 0 0,0 0 0,-1 0 0,1 0 0,0 0 0,0 0 0,0 0 0,0 0 0,0-1 0,0 1 0,0 0 0,0 0 0,0 0 0,0 0 0,0 0 0,0 0 0,0 0 0,0 0 0,0-1 0,0 1 0,0 0 0,0 0 0,0 0 0,0 0 0,0 0 0,1 0 0,-1 0 0,0 0 0,0 0 0,0-1 0,0 1 0,0 0 0,0 0 0,0 0 0,0 0 0,0 0 0,0 0 0,0 0 0,1 0 0,-1 0 0,0 0 0,0 0 0,0 0 0,0 0 0,0 0 0,0 0 0,0 0 0,0 0 0,1 0 0,-1 0 0,0 0 0,-14-3 0,-18 2 0,13 0 0,0 2 0,0 0 0,1 1 0,-1 1 0,1 1 0,0 1 0,0 0 0,0 1 0,1 1 0,-1 1 0,-17 11 0,-60 41 0,-163 135 0,253-192 0,1 1 0,0 0 0,0 0 0,1 1 0,-1-1 0,1 1 0,0 0 0,0-1 0,0 1 0,1 0 0,0 1 0,0-1 0,0 0 0,0 1 0,1-1 0,0 1 0,0-1 0,1 1 0,0 0 0,0 5 0,1-2 0,0-1 0,1 1 0,0-1 0,1 0 0,0 0 0,0 0 0,1 0 0,0 0 0,0-1 0,0 0 0,1 0 0,8 9 0,2 1 0,0 0 0,1-2 0,1 0 0,0-1 0,1 0 0,1-2 0,0 0 0,0-1 0,1-1 0,1 0 0,-1-2 0,2-1 0,-1 0 0,1-2 0,0 0 0,0-2 0,0 0 0,34 0 0,-49-3 0,1 0 0,-1 0 0,0-1 0,1 0 0,-1 0 0,0-1 0,11-3 0,-17 4 0,1 0 0,0 0 0,-1 0 0,1 0 0,0 0 0,-1 0 0,1-1 0,-1 1 0,0-1 0,1 1 0,-1-1 0,0 1 0,0-1 0,0 0 0,0 1 0,0-1 0,-1 0 0,1 0 0,0 0 0,-1 0 0,1 1 0,-1-1 0,0 0 0,0 0 0,1 0 0,-1 0 0,-1 0 0,1 0 0,0 0 0,0 0 0,-1 0 0,0-3 0,-2-4 0,0 1 0,0 0 0,-1 0 0,0 1 0,0-1 0,0 1 0,-1-1 0,-1 1 0,1 1 0,-1-1 0,0 1 0,0 0 0,-12-8 0,-2-1 0,-1 1 0,0 1 0,-35-15 0,51 26 0,0 0 0,0 1 0,1 0 0,-1 0 0,0 0 0,0 0 0,0 1 0,0 0 0,0 0 0,0 0 0,0 1 0,0 0 0,0-1 0,1 2 0,-1-1 0,0 1 0,0-1 0,1 1 0,-1 0 0,1 1 0,0-1 0,0 1 0,0 0 0,0 0 0,-6 6 0,-8 8 0,2 1 0,0 1 0,-25 39 0,34-48 0,-113 183 0,98-152 0,2 2 0,-28 82 0,47-119 0,-1-1 0,1 1 0,0 0 0,1 0 0,-1 0 0,1 0 0,1 10 0,-1-15 0,0 0 0,1 0 0,-1 1 0,0-1 0,1 0 0,-1 0 0,1 0 0,-1 0 0,1 0 0,-1-1 0,1 1 0,-1 0 0,1 0 0,0 0 0,0 0 0,-1-1 0,1 1 0,0 0 0,1 0 0,0 0 0,-1-1 0,1 0 0,-1 1 0,1-1 0,-1 0 0,0 0 0,1 0 0,-1 0 0,1 0 0,-1-1 0,1 1 0,-1 0 0,1-1 0,-1 1 0,0-1 0,1 1 0,-1-1 0,3-1 0,1-1 0,-1 0 0,1-1 0,0 1 0,-1-1 0,0 0 0,0-1 0,0 1 0,-1 0 0,1-1 0,-1 0 0,0 0 0,0 0 0,-1 0 0,3-7 0,3-10 0,-1-1 0,5-23 0,-11 39 0,27-145 0,-26 134 0,0 0 0,-2 1 0,0-1 0,-1 0 0,-1 0 0,-6-29 0,7 45 0,0-1 0,0 0 0,0 1 0,0-1 0,0 1 0,0-1 0,-1 1 0,1 0 0,-1-1 0,0 1 0,1 0 0,-1 0 0,0 0 0,0 0 0,-1 1 0,1-1 0,0 0 0,0 1 0,-1 0 0,1-1 0,-1 1 0,-4-1 0,5 1 0,0 1 0,-1 0 0,1 0 0,0 0 0,0 0 0,0 1 0,0-1 0,-1 1 0,1-1 0,0 1 0,0-1 0,0 1 0,0 0 0,0 0 0,1 0 0,-1 0 0,0 1 0,0-1 0,1 0 0,-1 1 0,0-1 0,1 1 0,0 0 0,-1-1 0,1 1 0,0 0 0,0 0 0,0 0 0,-1 2 0,-7 15 0,1 1 0,0 1 0,2-1 0,0 1 0,2 0 0,0 0 0,1 0 0,0 28 0,3-48 0,0 0 0,0 0 0,0 0 0,0 0 0,0 0 0,0 1 0,0-1 0,0 0 0,0 0 0,1 0 0,-1 0 0,0 0 0,1 0 0,-1 0 0,1 0 0,-1 0 0,1 0 0,-1 0 0,1 0 0,0 0 0,1 1 0,-1-2 0,0 1 0,0-1 0,0 0 0,-1 0 0,1 0 0,0 0 0,0 0 0,0 0 0,0 0 0,0 0 0,0 0 0,0-1 0,0 1 0,-1 0 0,1 0 0,0-1 0,0 1 0,0-1 0,-1 1 0,2-2 0,7-4 0,-1 0 0,0-1 0,11-12 0,-18 18 0,67-77 0,-4-2 0,-4-3 0,85-154 0,-129 208 0,17-42 0,-32 70 0,-1 0 0,1 0 0,-1 0 0,1 0 0,0 0 0,0 0 0,-1 0 0,1 0 0,0 1 0,0-1 0,0 0 0,0 0 0,0 1 0,0-1 0,0 1 0,0-1 0,0 1 0,0-1 0,0 1 0,0 0 0,0 0 0,0-1 0,0 1 0,1 0 0,-1 0 0,0 0 0,0 0 0,0 0 0,0 0 0,3 1 0,38 11 0,-29-7 0,36 11 0,0 1 0,0-2 0,1-3 0,94 12 0,90-18 0,273-28 0,-289-4 0,-264 33 0,1 2 0,0 2 0,1 2 0,0 1 0,-79 40 0,100-42 0,-1 2 0,1 1 0,1 0 0,1 2 0,0 1 0,1 0 0,-34 42 0,24-21 0,2 1 0,2 1 0,-32 68 0,55-104 0,1 0 0,0 0 0,0-1 0,1 1 0,-1 0 0,1 0 0,-1 8 0,2-12 0,0 0 0,0 0 0,0 0 0,0 0 0,1-1 0,-1 1 0,0 0 0,0 0 0,1 0 0,-1 0 0,0-1 0,1 1 0,-1 0 0,1 0 0,-1-1 0,1 1 0,-1 0 0,1 0 0,1 0 0,-1 0 0,1 0 0,-1-1 0,1 1 0,0 0 0,-1-1 0,1 1 0,0-1 0,-1 0 0,1 1 0,0-1 0,0 0 0,-1 0 0,4-1 0,8 0 0,1-1 0,-1-1 0,-1 0 0,1-1 0,0 0 0,12-7 0,72-41 0,-88 47 0,41-24 0,69-54 0,-98 66 0,-1 0 0,-1-2 0,-1 0 0,-1-1 0,25-36 0,-40 53 0,1-1 0,-1 1 0,0-1 0,0 0 0,-1 0 0,1 0 0,-1 0 0,0 0 0,0 0 0,0 0 0,0-8 0,-2 10 0,1 1 0,0-1 0,-1 0 0,0 0 0,1 1 0,-1-1 0,0 0 0,0 1 0,1-1 0,-1 1 0,-1-1 0,1 1 0,0-1 0,0 1 0,0 0 0,-1 0 0,1 0 0,-1-1 0,1 1 0,-1 0 0,1 1 0,-1-1 0,1 0 0,-1 0 0,0 1 0,0-1 0,1 1 0,-5-1 0,-24-5 0,0 2 0,-1 2 0,1 0 0,-49 5 0,54-2 0,-54 2 0,1 4 0,0 3 0,-130 35 0,190-39 0,0 1 0,1 1 0,0 1 0,0 0 0,-23 18 0,-70 64 0,107-90 0,1 1 0,0 0 0,0 0 0,0 1 0,0-1 0,0 0 0,0 1 0,1-1 0,-3 6 0,4-8 0,0 0 0,-1 1 0,1-1 0,0 1 0,0-1 0,0 0 0,0 1 0,1-1 0,-1 1 0,0-1 0,0 0 0,0 1 0,0-1 0,0 0 0,0 1 0,1-1 0,-1 0 0,0 1 0,0-1 0,0 0 0,1 1 0,-1-1 0,0 0 0,0 0 0,1 1 0,-1-1 0,0 0 0,1 0 0,-1 1 0,23 4 0,30-7 0,0-1 0,0-3 0,90-23 0,-94 19 0,105-21 0,254-88 0,-395 114 0,33-14 0,-44 18 0,1-1 0,-1 1 0,1-1 0,-1 1 0,0-1 0,0 0 0,1 0 0,-1 0 0,-1 0 0,1 0 0,0-1 0,0 1 0,1-3 0,-3 4 0,0 1 0,0-1 0,0 1 0,0-1 0,0 1 0,0-1 0,0 1 0,0-1 0,0 1 0,0-1 0,0 1 0,0 0 0,0-1 0,0 1 0,-1-1 0,1 1 0,0-1 0,0 1 0,-1 0 0,1-1 0,0 1 0,0-1 0,-1 1 0,1 0 0,-1-1 0,1 1 0,0 0 0,-1 0 0,1-1 0,0 1 0,-1 0 0,1 0 0,-1 0 0,1-1 0,-1 1 0,1 0 0,-1 0 0,1 0 0,-1 0 0,1 0 0,-1 0 0,0 0 0,-23-2 0,-4 3 0,0 1 0,0 1 0,-41 11 0,-81 30 0,115-32 0,-166 61 0,177-63 0,0 2 0,1 1 0,0 1 0,1 1 0,1 0 0,-20 20 0,35-30 0,1 0 0,0 1 0,1-1 0,-1 1 0,1 0 0,1 0 0,-1 0 0,1 1 0,-5 12 0,8-19 0,0 1 0,0-1 0,0 1 0,0 0 0,0-1 0,0 1 0,0-1 0,0 1 0,0-1 0,0 1 0,0-1 0,0 1 0,1-1 0,-1 1 0,0-1 0,0 1 0,1-1 0,-1 1 0,0-1 0,1 1 0,-1-1 0,0 1 0,1-1 0,-1 0 0,1 1 0,-1-1 0,0 0 0,1 1 0,-1-1 0,1 0 0,-1 0 0,1 1 0,-1-1 0,1 0 0,0 0 0,24 4 0,-21-4 0,61 4 0,125-10 0,60-27 0,-25-9 0,-178 31 0,0-3 0,75-33 0,-84 25 0,-26 9 0,-12 12 0,0 1 0,0 0 0,0-1 0,-1 1 0,1 0 0,0-1 0,0 1 0,0-1 0,-1 1 0,1 0 0,0-1 0,0 1 0,0 0 0,-1 0 0,1-1 0,0 1 0,-1 0 0,1-1 0,0 1 0,-1 0 0,1 0 0,0 0 0,-1 0 0,1-1 0,0 1 0,-1 0 0,1 0 0,-1 0 0,1 0 0,0 0 0,-1 0 0,1 0 0,-1 0 0,1 0 0,0 0 0,-1 0 0,1 0 0,-1 0 0,-18 0 0,0 1 0,1 1 0,-1 0 0,0 1 0,-34 12 0,21-7 0,-71 20 0,2 4 0,2 5 0,1 3 0,-97 58 0,155-74 0,1 2 0,-67 60 0,-55 75 0,119-111 0,31-36 0,0 0 0,-1-1 0,-15 13 0,22-21 0,-1-1 0,1-1 0,-1 1 0,0-1 0,0 0 0,0 0 0,-1-1 0,1 1 0,-1-2 0,1 1 0,-14 1 0,17-3 0,-1 1 0,1-1 0,0 0 0,-1-1 0,1 1 0,0-1 0,0 1 0,-1-1 0,1 0 0,0 0 0,0 0 0,0-1 0,0 1 0,0-1 0,0 0 0,0 1 0,1-1 0,-1 0 0,-4-5 0,-13-9 0,15 13 0,-1 0 0,1 1 0,0-1 0,-1 1 0,0 0 0,1 1 0,-1-1 0,0 1 0,0 0 0,-7 0 0,-66 3 0,34 1 0,39-3 0,0 0 0,1 0 0,-1 1 0,0 0 0,0 0 0,0 1 0,1 0 0,-7 2 0,52-9 0,161-16 0,-80 11 0,652-35 0,-666 44 0,-22 1 0,114-14 0,-116 6 0,132 4 0,-19 2 0,29-25 0,15-1 0,-140 20 0,47 0 0,1257 8 0,-1403 1 0,1-1 0,0-1 0,-1 1 0,1 0 0,0 0 0,0-1 0,-1 1 0,1 0 0,0-1 0,-1 0 0,1 1 0,-1-1 0,1 0 0,-1 0 0,1 0 0,-1 0 0,0 0 0,1 0 0,-1-1 0,0 1 0,2-3 0,-1 1 0,-1 0 0,1 0 0,-1 0 0,0-1 0,0 1 0,0 0 0,-1-1 0,1 1 0,-1 0 0,0-6 0,0-8 0,-2 0 0,-1 0 0,-6-27 0,8 39 0,-23-77 0,15 56 0,1-1 0,2-1 0,0 1 0,-3-51 0,-4-69 0,15 81 0,0 37 0,-1-1 0,-2 1 0,-5-34 0,5 60 0,1-1 0,-1 1 0,0 0 0,-1-1 0,1 1 0,-1 0 0,1 0 0,-1 0 0,0 0 0,0 0 0,0 1 0,-1-1 0,1 1 0,-1-1 0,-4-3 0,1 3 0,0-1 0,0 1 0,0 0 0,-1 0 0,1 0 0,-1 1 0,-9-2 0,-9 0 0,-1 1 0,0 1 0,-32 2 0,49 0 0,-138-7 0,4 0 0,-1206 8 0,1224 13 0,93-14 0,21-1 0,0 1 0,-1 0 0,1 0 0,0 1 0,0 1 0,0 0 0,0 0 0,-20 8 0,-29 10 0,47-17 0,0 0 0,1 2 0,-19 8 0,28-11 0,-1 0 0,1 0 0,-1 1 0,1-1 0,0 1 0,-1 0 0,2 0 0,-1 0 0,0 0 0,1 1 0,-1-1 0,1 1 0,0 0 0,0 0 0,-1 4 0,-5 15 0,2 0 0,1 1 0,0 0 0,2 0 0,1 0 0,1 0 0,1 0 0,3 27 0,-1-42 0,0 0 0,0 0 0,1 0 0,0-1 0,1 1 0,0-1 0,0 1 0,1-1 0,0 0 0,0-1 0,1 1 0,8 7 0,9 9 0,53 42 0,-66-57 0,2-1 0,-1 0 0,1-1 0,0 0 0,1-1 0,0 0 0,0-1 0,0 0 0,0-1 0,1-1 0,0 0 0,-1-1 0,1 0 0,0-1 0,18-1 0,-21 0 0,-3 0 0,1 0 0,-1 0 0,0-1 0,1 0 0,13-4 0,-19 4 0,-1 0 0,0 0 0,0-1 0,0 1 0,0 0 0,0-1 0,0 1 0,0-1 0,0 0 0,0 0 0,-1 1 0,1-1 0,-1 0 0,1 0 0,-1-1 0,0 1 0,0 0 0,0 0 0,0-1 0,0 1 0,0 0 0,-1-1 0,1 1 0,-1-3 0,1-5 0,-1 0 0,-1 0 0,1 0 0,-2 0 0,1 0 0,-2 0 0,1 0 0,-1 1 0,-8-17 0,6 11 0,-1 0 0,-4-25 0,10 37 0,-1 0 0,1 0 0,-1 0 0,0 1 0,0-1 0,-1 0 0,1 1 0,0-1 0,-1 1 0,0-1 0,1 1 0,-1-1 0,0 1 0,0 0 0,0 0 0,-1 0 0,1 0 0,0 1 0,-1-1 0,1 1 0,-1-1 0,1 1 0,-1 0 0,0 0 0,0 0 0,0 0 0,1 0 0,-5 0 0,-9-1 0,0 1 0,0 0 0,0 1 0,-20 3 0,-3-1 0,35-1 0,0-1 0,0 1 0,0 0 0,0 0 0,0 0 0,0 1 0,0-1 0,0 1 0,1 0 0,-1 0 0,1 1 0,-1-1 0,1 1 0,0-1 0,0 1 0,-5 6 0,-5 6 0,2 0 0,-15 25 0,14-20 0,11-19 0,0 0 0,0 0 0,0 0 0,0 1 0,0-1 0,1 0 0,-1 0 0,0 1 0,1-1 0,-1 1 0,1-1 0,-1 0 0,1 1 0,0-1 0,0 1 0,0-1 0,0 1 0,0-1 0,0 1 0,0-1 0,0 1 0,0-1 0,1 1 0,-1-1 0,0 0 0,1 1 0,0-1 0,-1 0 0,1 1 0,0-1 0,-1 0 0,1 0 0,0 1 0,0-1 0,0 0 0,0 0 0,0 0 0,1 0 0,-1 0 0,0 0 0,0-1 0,0 1 0,1 0 0,1 0 0,7 3 0,0-1 0,0 0 0,0 0 0,1-1 0,11 1 0,-21-3 0,112 11 0,173-7 0,-167-5 0,-95 1 0,7 0 0,0 0 0,60-10 0,-89 9 0,-1 1 0,1 0 0,-1-1 0,0 1 0,1 0 0,-1-1 0,1 0 0,-1 1 0,0-1 0,0 0 0,1 1 0,-1-1 0,0 0 0,0 0 0,0 0 0,0 0 0,0 0 0,2-3 0,-3 3 0,0 0 0,0 0 0,0-1 0,0 1 0,0 0 0,0 0 0,-1-1 0,1 1 0,0 0 0,-1 0 0,1 0 0,-1 0 0,1-1 0,-1 1 0,1 0 0,-1 0 0,0 0 0,0 0 0,1 0 0,-1 0 0,0 1 0,0-1 0,0 0 0,0 0 0,0 1 0,0-1 0,-2 0 0,-17-14 0,-1 1 0,-1 1 0,0 1 0,0 1 0,-39-12 0,33 11 0,-196-66 0,-47-2-837,-4 12-1,-2 13 1,-293-21-1,478 68 805,-1 4 0,0 4 0,-135 17 0,224-17 36,-9 2 444,0 0 0,0 1 0,-24 9 0,34-11-363,0 1 1,0-1-1,0 1 1,0 0 0,1 0-1,-1 0 1,0 0-1,1 1 1,-1-1-1,1 1 1,0-1 0,0 1-1,0 0 1,0 0-1,0 0 1,1 0-1,-1 0 1,1 0 0,-1 5-1,-15 57-1449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8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8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84"/>
    </inkml:context>
    <inkml:brush xml:id="br0">
      <inkml:brushProperty name="width" value="0.35" units="cm"/>
      <inkml:brushProperty name="height" value="0.35" units="cm"/>
      <inkml:brushProperty name="color" value="#FFFFFF"/>
    </inkml:brush>
  </inkml:definitions>
  <inkml:trace contextRef="#ctx0" brushRef="#br0">5881 484 24575,'0'368'0,"0"-366"0,0-1 0,0 1 0,0-1 0,0 1 0,0-1 0,0 1 0,0-1 0,0 1 0,-1-1 0,1 1 0,-1-1 0,1 1 0,-1-1 0,0 1 0,0-1 0,1 0 0,-1 1 0,0-1 0,0 0 0,0 0 0,0 0 0,0 0 0,-1 0 0,-1 2 0,1-3 0,0 1 0,0-1 0,0 0 0,0 1 0,0-1 0,0 0 0,0 0 0,0-1 0,0 1 0,0 0 0,0-1 0,0 1 0,0-1 0,0 1 0,0-1 0,0 0 0,0 0 0,1 0 0,-3-1 0,-146-92 0,25 14 0,76 51 0,-12-8 0,-101-44 0,94 61 0,16 6 0,-72-22 0,79 28 0,-1 2 0,0 1 0,-54 3 0,-299-12 0,-742 15 0,1141-1 0,0 0 0,0 0 0,1 1 0,-1-1 0,0 0 0,0 0 0,1 1 0,-1-1 0,0 0 0,0 0 0,0 1 0,0-1 0,0 0 0,0 1 0,1-1 0,-1 0 0,0 1 0,0-1 0,0 0 0,0 0 0,0 1 0,0-1 0,0 0 0,0 1 0,0-1 0,0 0 0,-1 1 0,1-1 0,0 0 0,0 1 0,0-1 0,0 0 0,0 0 0,0 1 0,-1-1 0,1 0 0,0 0 0,0 1 0,-1-1 0,1 0 0,0 0 0,0 0 0,0 1 0,-1-1 0,1 0 0,0 0 0,-1 0 0,1 0 0,0 0 0,-1 1 0,1-1 0,0 0 0,0 0 0,-1 0 0,1 0 0,0 0 0,-1 0 0,1 0 0,0 0 0,-1 0 0,1 0 0,0 0 0,-1 0 0,1-1 0,0 1 0,-1 0 0,29 23 0,-14-11 0,60 77 0,-51-60 0,49 51 0,-63-72 0,0 0 0,0-1 0,1 0 0,0-1 0,1 0 0,0 0 0,0-1 0,0 0 0,22 6 0,34 2 0,1-2 0,0-3 0,114-1 0,-103-9 0,113-19 0,-149 15 0,153-30 0,-162 31 0,1 2 0,-1 1 0,1 1 0,49 6 0,-42 1 0,59 14 0,-64-11 0,-7-2 0,-1-2 0,1 0 0,51 0 0,-64-5 0,-24-1 0,-28-3 0,-353-85 0,323 71 0,-357-104-199,-229-55-176,638 175 450,1 1 1,-1 0-1,-16 1 0,16 1 16,0-2 0,-23-2 0,19 0-91,-57-14 0,70 16 0,-1-1 0,1 1 0,0-1 0,0 0 0,0 0 0,0 0 0,0-1 0,0 1 0,1-1 0,-1 0 0,1 0 0,0 0 0,-4-5 0,4 0 0,1 1 0,0-1 0,0 1 0,0-1 0,1 0 0,1 1 0,-1-1 0,1 0 0,0 0 0,3-13 0,-2-6 0,1-17 0,0 27 0,-1-1 0,-1 1 0,-1-1 0,-4-29 0,4 45 0,0 0 0,1 0 0,-1 0 0,0 0 0,-1 1 0,1-1 0,0 0 0,0 1 0,-1-1 0,1 1 0,-1-1 0,1 1 0,-1 0 0,1 0 0,-1-1 0,0 1 0,0 0 0,0 1 0,0-1 0,1 0 0,-1 0 0,0 1 0,0-1 0,0 1 0,0 0 0,-3 0 0,-9-2 0,1 2 0,-1 0 0,-14 2 0,1 0 0,-146 9 0,6-6 0,113-6 0,-74 9 0,60-2 0,-105-4 0,-26 1 0,56 13 0,-106 6 0,-12-9 0,-707-13 0,813 15 0,73-14 0,-89-3 0,168 1 0,-1 0 0,1-1 0,0 1 0,-1-1 0,1 1 0,0-1 0,0 0 0,-3-3 0,4 3 0,1 1 0,-1-1 0,1 1 0,-1 0 0,0-1 0,1 1 0,-1 0 0,0 0 0,0 1 0,0-1 0,0 0 0,1 0 0,-1 1 0,0-1 0,0 1 0,-1 0 0,1 0 0,0-1 0,0 1 0,0 1 0,-3-1 0,5 1 0,-1 0 0,0 1 0,1-1 0,0 0 0,-1 0 0,1 1 0,-1-1 0,1 0 0,0 1 0,0-1 0,0 0 0,0 1 0,0-1 0,0 0 0,0 1 0,1-1 0,-1 0 0,0 1 0,1 1 0,8 26 0,-7-23 0,4 12 0,1 0 0,1 0 0,13 23 0,-16-32 0,-1 1 0,0-1 0,-1 1 0,0 0 0,-1 0 0,0 1 0,0-1 0,0 18 0,5 28 0,2-2 0,-2 0 0,-3 1 0,-4 70 0,0-65 0,-15 52 0,8-11 0,0 11 0,7-106 0,0 1 0,0-1 0,1 0 0,0 0 0,0 1 0,0-1 0,1 0 0,4 11 0,-5-14 0,1-1 0,0 0 0,0 0 0,0 0 0,0 0 0,0 0 0,0 0 0,0 0 0,1-1 0,-1 1 0,1-1 0,-1 1 0,1-1 0,0 0 0,-1 0 0,1 0 0,0-1 0,0 1 0,-1-1 0,1 1 0,6-1 0,207 1 0,-105-3 0,552 2 0,-628 2 0,0 2 0,42 10 0,-72-13 0,173 33 0,-51-4 0,101 5 0,4 4 0,-145-22 0,132 19 0,-88-7 0,-65-16 0,-49-8 0,1-2 0,0 0 0,33 2 0,6-5 0,64 10 0,-37-6 0,-60-5 0,0 2 0,35 6 0,-35-3 0,-1-2 0,1 0 0,0-1 0,33-5 0,-55 4 0,-1 0 0,1-1 0,-1 1 0,1 0 0,-1-1 0,1 0 0,-1 1 0,1-1 0,-1 0 0,0 0 0,0 0 0,1 0 0,-1 0 0,0 0 0,0 0 0,0 0 0,0-1 0,0 1 0,0 0 0,0 0 0,-1-1 0,1 1 0,0-1 0,-1 1 0,1-1 0,-1 1 0,1-1 0,-1 1 0,0-1 0,0-2 0,1-8 0,0 0 0,-1 1 0,-2-17 0,0-3 0,5 10 0,1 0 0,0 1 0,2-1 0,0 1 0,15-29 0,-4 6 0,34-91 0,111-317 0,-161 447 0,2-6 0,0 1 0,0 0 0,-2-1 0,2-16 0,-2 25 0,-1-1 0,0 0 0,0 1 0,0-1 0,-1 1 0,1-1 0,0 1 0,-1-1 0,1 1 0,-1-1 0,1 1 0,-1 0 0,1-1 0,-1 1 0,0-1 0,0 1 0,0 0 0,0 0 0,0 0 0,0 0 0,0-1 0,0 1 0,0 0 0,-1 1 0,1-1 0,0 0 0,0 0 0,-1 1 0,1-1 0,-1 0 0,1 1 0,-1-1 0,1 1 0,-1 0 0,1 0 0,-3-1 0,-3 0 0,0 1 0,1 0 0,-1 0 0,0 0 0,0 0 0,1 1 0,-1 1 0,0-1 0,1 1 0,-1 0 0,-7 3 0,11-3 0,0 0 0,0 0 0,1 1 0,-1-1 0,0 0 0,1 1 0,0 0 0,-1 0 0,1 0 0,0 0 0,0 0 0,1 0 0,-1 0 0,1 0 0,-1 1 0,1-1 0,0 1 0,0-1 0,1 1 0,-1-1 0,1 1 0,-1 4 0,7 296 0,2-143 0,-6-92 0,1-6 0,-7 79 0,3-139 0,1-1 0,-1 0 0,0 0 0,1 0 0,-1 1 0,0-1 0,0 0 0,-1 0 0,1 0 0,0 0 0,-1 0 0,1-1 0,-1 1 0,1 0 0,-1-1 0,0 1 0,0-1 0,0 1 0,0-1 0,0 0 0,0 0 0,0 0 0,-4 1 0,0 0 0,0 0 0,0 0 0,0-1 0,0 0 0,-1 0 0,1 0 0,-11-1 0,15-1 0,0 1 0,1-1 0,-1 1 0,1-1 0,-1 1 0,1-1 0,0 0 0,-1 0 0,1 0 0,0 0 0,-1 0 0,1 0 0,0 0 0,0 0 0,0 0 0,0 0 0,0-1 0,0 1 0,0 0 0,0-1 0,1 1 0,-1-1 0,1 1 0,-1-1 0,1 1 0,-1-1 0,1 1 0,0-1 0,0 0 0,-1 1 0,2-3 0,-2-10 0,0 1 0,4-26 0,-2 26 0,11-138 0,6 1 0,47-180 0,-62 352 0,-5 24 0,-29 261 0,-9 99 0,27 6 0,13-409 0,0 1 0,0 0 0,0-1 0,-1 1 0,1-1 0,-1 1 0,0-1 0,0 1 0,-1-1 0,1 0 0,-4 6 0,5-8 0,-1-1 0,1 1 0,0-1 0,-1 1 0,1-1 0,-1 1 0,1-1 0,-1 1 0,0-1 0,1 0 0,-1 1 0,1-1 0,-1 0 0,0 1 0,1-1 0,-1 0 0,0 0 0,1 0 0,-1 0 0,0 0 0,1 1 0,-1-1 0,-1-1 0,1 1 0,-1-1 0,1 1 0,-1-1 0,1 0 0,0 1 0,-1-1 0,1 0 0,0 0 0,0 0 0,0 0 0,-1 0 0,1 0 0,0 0 0,0-1 0,-1-1 0,-3-5 0,0 0 0,1 0 0,-7-16 0,10 19 0,-1 1 0,0-1 0,0 0 0,0 1 0,0 0 0,-1-1 0,0 1 0,0 0 0,0 0 0,0 1 0,-1-1 0,1 1 0,-1-1 0,0 1 0,0 0 0,0 1 0,-9-5 0,-7-1 0,0 1 0,0 1 0,-40-5 0,-67-2 0,122 12 0,-104-5 0,0 5 0,-146 17 0,239-13-1365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85"/>
    </inkml:context>
    <inkml:brush xml:id="br0">
      <inkml:brushProperty name="width" value="0.35" units="cm"/>
      <inkml:brushProperty name="height" value="0.35" units="cm"/>
      <inkml:brushProperty name="color" value="#FFFFFF"/>
    </inkml:brush>
  </inkml:definitions>
  <inkml:trace contextRef="#ctx0" brushRef="#br0">0 66 24575,'2'83'0,"3"1"0,14 124 0,5 73 0,-24-279 0,0 0 0,0-2 0,0 2 0,0 1 0,0-3 0,0 2 0,0 0 0,0-2 0,0 2 0,0 0 0,0-2 0,0 3 0,1-1 0,-1-2 0,0 2 0,1 0 0,-1-2 0,0 2 0,1-2 0,-1 2 0,2-2 0,-2 3 0,1-3 0,-1 2 0,1-2 0,-1 2 0,1-2 0,-1 0 0,1 2 0,-1-2 0,1 0 0,0 2 0,0-2 0,1 0 0,-1-2 0,0 2 0,0-2 0,0 2 0,0-2 0,-1 2 0,1-2 0,1-1 0,-2 3 0,1-2 0,0 0 0,-1 2 0,1-2 0,-1 0 0,1 0 0,-1-1 0,1 1 0,-1 2 0,1-2 0,-1 0 0,0 0 0,0-1 0,2-3 0,7-64 0,0 6 0,7-81 0,-14 119 0,0 0 0,2-1 0,8-41 0,-10 59 0,1-2 0,-1 3 0,0-1 0,0-2 0,2 2 0,-1 0 0,0 3 0,0-3 0,1 0 0,0 3 0,0-1 0,6-8 0,-9 15 0,1-2 0,0 2 0,0-3 0,1 3 0,-1 0 0,0 0 0,1-2 0,-1 2 0,0 2 0,0-2 0,0 0 0,0 0 0,0 3 0,0-3 0,1 2 0,2 2 0,42 40 0,-22-18 0,-11-17 0,0 0 0,1-3 0,-1 1 0,0-3 0,1 1 0,27-3 0,90-17 0,-81 6 0,88-22 0,-123 27 0,0-5 0,0 0 0,0 0 0,-1-2 0,0-2 0,17-15 0,-32 26 0,1 2 0,-1-3 0,0 3 0,1 0 0,-1-2 0,0 2 0,1-2 0,-1 2 0,0-2 0,2 2 0,-2 0 0,0-2 0,0 2 0,0-3 0,0 3 0,1-2 0,-1 0 0,0 2 0,0-2 0,0 2 0,0-2 0,0 2 0,0-3 0,0 3 0,-1-2 0,1 2 0,0-2 0,0 2 0,0-2 0,0 2 0,-2-2 0,2 2 0,0-3 0,0 3 0,-1-2 0,1 2 0,0 0 0,-1-2 0,1 2 0,-1-2 0,1 2 0,0 0 0,-1-2 0,1 2 0,-1 0 0,1 0 0,-1-3 0,-1 3 0,-25-32 0,3 14 0,2 5 0,-2 0 0,0 4 0,0 0 0,0 3 0,0 1 0,-1 3 0,-43 6 0,57 1 0,1-1 0,-2 1 0,2 1 0,-1 3 0,0-3 0,-17 23 0,-57 76 0,68-85 0,5-7 0,2 3 0,0-3 0,0 4 0,-1-1 0,-12 30 0,21-44 0,1 2 0,0 1 0,0-3 0,0 2 0,0 1 0,1-3 0,-1 2 0,-1 1 0,2-1 0,-1 0 0,1-1 0,0 1 0,-1 0 0,1 1 0,0-1 0,1 7 0,-1-6 0,1-1 0,1 0 0,-1 3 0,0-3 0,0 1 0,0-1 0,0 0 0,2 1 0,-2-1 0,1 1 0,-1-3 0,1 2 0,1 1 0,-1-3 0,0 2 0,4 3 0,27 30 0,1-4 0,0-2 0,1-3 0,48 25 0,-10-5 0,370 191 0,-170-105 0,-38 22 0,-51-31 0,-67-40 0,37 21 0,-125-91 0,4 3 0,-1-3 0,1-4 0,0 0 0,34 0 0,396-13 0,-461 2 0,0 0 0,0 0 0,0 2 0,1-2 0,-1 0 0,-1 2 0,1-2 0,1 2 0,-1 0 0,-1 1 0,1-3 0,1 2 0,-2 0 0,1 0 0,-1 3 0,1-3 0,0 0 0,2 7 0,-2-3 0,1 3 0,-1-2 0,0 1 0,0-1 0,1 2 0,-2 0 0,1-1 0,0 12 0,1 9 0,-1-3 0,-1 3 0,0-3 0,-1 0 0,-2 31 0,1-48 0,0 0 0,0 0 0,-1-1 0,0 1 0,0 0 0,0 0 0,-1-1 0,1-1 0,0 2 0,-2-3 0,1 1 0,1 0 0,-2-1 0,0 1 0,0-1 0,1 1 0,-8 6 0,-8 11 0,-1-4 0,-29 26 0,35-35 0,0 2 0,6-4 0,0 0 0,-1-3 0,1-1 0,-1 1 0,1-1 0,-12 1 0,19-4 0,0-2 0,0 0 0,-1 0 0,1 0 0,-1-2 0,1 2 0,-1 0 0,1 0 0,0-2 0,0 2 0,-1-2 0,1 2 0,-1-2 0,1 2 0,0-3 0,0 1 0,-1 2 0,0-4 0,1-1 0,0 3 0,0-2 0,0-1 0,0 1 0,-1 0 0,1-1 0,1 3 0,-1-2 0,0-1 0,1 1 0,0 0 0,-1-1 0,1 1 0,0-9 0,0-20 0,1-2 0,0 2 0,1 0 0,2 0 0,0 0 0,1 0 0,6-35 0,-10 61 0,2 1 0,-2-3 0,-1 3 0,1-1 0,0-2 0,-1 3 0,1-3 0,-1 2 0,0-2 0,0 3 0,-1-3 0,1 3 0,-1-3 0,0 2 0,0-2 0,0 3 0,-3-10 0,3 10 0,-1 1 0,-1 1 0,1 0 0,0-1 0,0 1 0,-1 0 0,1 1 0,0-1 0,-2 2 0,2-3 0,-1 3 0,0 0 0,0 0 0,1 0 0,-2-1 0,1 1 0,0 2 0,0-2 0,0 2 0,-1 0 0,-4 0 0,-74-18-1365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86"/>
    </inkml:context>
    <inkml:brush xml:id="br0">
      <inkml:brushProperty name="width" value="0.35" units="cm"/>
      <inkml:brushProperty name="height" value="0.35" units="cm"/>
      <inkml:brushProperty name="color" value="#FFFFFF"/>
    </inkml:brush>
  </inkml:definitions>
  <inkml:trace contextRef="#ctx0" brushRef="#br0">1526 0 24575,'-678'0'0,"661"1"0,1 1 0,-29 6 0,28-4 0,-1-1 0,-21 1 0,-376-4 0,198-1 0,214 1 0,-1 0 0,1 0 0,0 0 0,0 1 0,0-1 0,0 1 0,-1 0 0,1 0 0,0 0 0,0 0 0,0 0 0,1 1 0,-7 3 0,8-3 0,-1-1 0,1 1 0,0-1 0,0 1 0,-1 0 0,1 0 0,0 0 0,1 0 0,-1 0 0,0 0 0,0 0 0,1 0 0,-1 0 0,1 0 0,0 0 0,0 0 0,0 0 0,0 1 0,0-1 0,0 0 0,0 0 0,1 3 0,2 17 0,1 4 0,0-1 0,10 31 0,-11-49 0,0-1 0,0 1 0,0-1 0,1 0 0,-1 0 0,2 0 0,-1-1 0,0 1 0,1-1 0,0 0 0,1 0 0,-1-1 0,1 0 0,0 0 0,0 0 0,0 0 0,11 4 0,4-1 0,0-1 0,0 0 0,0-2 0,29 3 0,41 13 0,-70-14 0,0-1 0,1 0 0,36 1 0,340-6 0,-176-1 0,-181-1 0,41-7 0,-41 4 0,45-1 0,125 7 0,-489-1-1365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32:53.207"/>
    </inkml:context>
    <inkml:brush xml:id="br0">
      <inkml:brushProperty name="width" value="0.35" units="cm"/>
      <inkml:brushProperty name="height" value="0.35" units="cm"/>
      <inkml:brushProperty name="color" value="#FFFFFF"/>
    </inkml:brush>
  </inkml:definitions>
  <inkml:trace contextRef="#ctx0" brushRef="#br0">2028 484 24575,'0'368'0,"0"-366"0,0-1 0,0 1 0,0-1 0,0 1 0,0-1 0,0 1 0,0-1 0,0 1 0,-1-1 0,1 1 0,0-1 0,0 1 0,0-1 0,-1 1 0,1-1 0,0 0 0,0 1 0,-1-1 0,1 0 0,0 0 0,-1 0 0,1 0 0,-1 0 0,0 2 0,0-3 0,1 1 0,-1-1 0,0 0 0,1 1 0,-1-1 0,0 0 0,1 0 0,-1-1 0,0 1 0,1 0 0,-1-1 0,0 1 0,0-1 0,1 1 0,-1-1 0,0 0 0,1 0 0,-1 0 0,0-1 0,-51-92 0,9 14 0,26 51 0,-4-8 0,-35-44 0,33 61 0,5 6 0,-25-22 0,28 28 0,-1 2 0,0 1 0,-18 3 0,-104-12 0,-255 15 0,393-1 0,0 0 0,0 0 0,0 1 0,0-1 0,0 0 0,0 0 0,1 1 0,-1-1 0,0 0 0,0 0 0,0 1 0,0-1 0,0 0 0,0 1 0,0-1 0,0 0 0,0 1 0,0-1 0,0 0 0,0 0 0,0 1 0,0-1 0,0 0 0,0 1 0,0-1 0,0 0 0,0 1 0,0-1 0,0 0 0,0 1 0,0-1 0,0 0 0,0 0 0,0 1 0,-1-1 0,1 0 0,0 0 0,0 1 0,0-1 0,0 0 0,0 0 0,0 0 0,0 1 0,0-1 0,0 0 0,0 0 0,-1 0 0,1 0 0,0 0 0,0 1 0,0-1 0,0 0 0,0 0 0,-1 0 0,1 0 0,0 0 0,0 0 0,0 0 0,0 0 0,0 0 0,0 0 0,0 0 0,-1 0 0,1-1 0,0 1 0,0 0 0,10 23 0,-5-11 0,20 77 0,-17-60 0,17 51 0,-22-72 0,0 0 0,0-1 0,1 0 0,-1-1 0,1 0 0,0 0 0,-1-1 0,1 0 0,8 6 0,11 2 0,0-2 0,1-3 0,38-1 0,-35-9 0,40-19 0,-53 15 0,54-30 0,-56 31 0,0 2 0,0 1 0,0 1 0,17 6 0,-15 1 0,21 14 0,-22-11 0,-3-2 0,0-2 0,0 0 0,18 0 0,-22-5 0,-8-1 0,-10-3 0,-122-85 0,111 71 0,-122-104-199,-79-55-176,219 175 450,1 1 1,0 0-1,-6 1 0,5 1 16,1-2 0,-9-2 0,7 0-91,-19-14 0,23 16 0,1-1 0,-1 1 0,1-1 0,0 0 0,-1 0 0,1 0 0,-1-1 0,1 1 0,0-1 0,0 0 0,0 0 0,0 0 0,-2-5 0,2 0 0,0 1 0,1-1 0,-1 1 0,0-1 0,1 0 0,0 1 0,0-1 0,0 0 0,0 0 0,1-13 0,-1-6 0,1-17 0,-1 27 0,1-1 0,-1 1 0,-1-1 0,0-29 0,0 45 0,1 0 0,0 0 0,0 0 0,-1 0 0,1 1 0,-1-1 0,1 0 0,0 1 0,-1-1 0,1 1 0,-1-1 0,1 1 0,-1 0 0,1 0 0,-1-1 0,0 1 0,0 0 0,1 1 0,-1-1 0,1 0 0,-1 0 0,0 1 0,1-1 0,-1 1 0,0 0 0,0 0 0,-4-2 0,0 2 0,0 0 0,-4 2 0,-1 0 0,-49 9 0,1-6 0,40-6 0,-26 9 0,20-2 0,-36-4 0,-8 1 0,19 13 0,-37 6 0,-4-9 0,-244-13 0,281 15 0,25-14 0,-31-3 0,58 1 0,-1 0 0,1-1 0,0 1 0,0-1 0,0 1 0,0-1 0,0 0 0,-1-3 0,1 3 0,1 1 0,-1-1 0,0 1 0,1 0 0,-1-1 0,1 1 0,-1 0 0,0 0 0,1 1 0,-1-1 0,0 0 0,1 0 0,-1 1 0,1-1 0,-1 1 0,0 0 0,0 0 0,0-1 0,1 1 0,-1 1 0,-1-1 0,2 1 0,0 0 0,0 1 0,0-1 0,0 0 0,-1 0 0,1 1 0,0-1 0,0 0 0,0 1 0,0-1 0,0 0 0,0 1 0,0-1 0,0 0 0,0 1 0,0-1 0,0 0 0,0 1 0,1 1 0,2 26 0,-3-23 0,3 12 0,-1 0 0,1 0 0,4 23 0,-5-32 0,-1 1 0,0-1 0,0 1 0,1 0 0,-2 0 0,1 1 0,0-1 0,-1 18 0,3 28 0,0-2 0,-1 0 0,0 1 0,-2 70 0,0-65 0,-6 52 0,4-11 0,0 11 0,2-106 0,0 1 0,0-1 0,0 0 0,0 0 0,1 1 0,-1-1 0,1 0 0,1 11 0,-2-14 0,1-1 0,-1 0 0,1 0 0,0 0 0,0 0 0,-1 0 0,1 0 0,0 0 0,0-1 0,-1 1 0,1-1 0,0 1 0,0-1 0,0 0 0,0 0 0,0 0 0,0-1 0,0 1 0,0-1 0,0 1 0,2-1 0,71 1 0,-36-3 0,191 2 0,-217 2 0,0 2 0,15 10 0,-26-13 0,61 33 0,-19-4 0,36 5 0,1 4 0,-50-22 0,45 19 0,-29-7 0,-24-16 0,-16-8 0,0-2 0,1 0 0,10 2 0,3-5 0,22 10 0,-14-6 0,-19-5 0,-1 2 0,12 6 0,-11-3 0,-1-2 0,0 0 0,0-1 0,12-5 0,-20 4 0,1 0 0,-1-1 0,1 1 0,0 0 0,-1-1 0,1 0 0,-1 1 0,1-1 0,-1 0 0,0 0 0,1 0 0,-1 0 0,1 0 0,-1 0 0,0 0 0,1 0 0,-1-1 0,0 1 0,1 0 0,-1 0 0,0-1 0,0 1 0,1-1 0,-1 1 0,0-1 0,0 1 0,0-1 0,0 1 0,0-1 0,0-2 0,1-8 0,-1 0 0,0 1 0,-1-17 0,1-3 0,1 10 0,0 0 0,1 1 0,0-1 0,0 1 0,5-29 0,-1 6 0,11-91 0,39-317 0,-55 447 0,0-6 0,0 1 0,0 0 0,-1-1 0,1-16 0,-1 25 0,0-1 0,0 0 0,0 1 0,0-1 0,0 1 0,0-1 0,0 1 0,0-1 0,0 1 0,-1-1 0,1 1 0,0 0 0,0-1 0,0 1 0,-1-1 0,1 1 0,0 0 0,-1 0 0,1 0 0,0 0 0,-1-1 0,1 1 0,0 0 0,-1 1 0,0-1 0,1 0 0,0 0 0,-1 1 0,1-1 0,-1 0 0,1 1 0,-1-1 0,1 1 0,-1 0 0,1 0 0,-2-1 0,0 0 0,-1 1 0,1 0 0,0 0 0,0 0 0,-1 0 0,1 1 0,0 1 0,-1-1 0,1 1 0,0 0 0,-3 3 0,4-3 0,0 0 0,0 0 0,0 1 0,0-1 0,0 0 0,0 1 0,1 0 0,-1 0 0,0 0 0,0 0 0,1 0 0,-1 0 0,1 0 0,-1 0 0,1 1 0,-1-1 0,1 1 0,0-1 0,0 1 0,-1-1 0,1 1 0,0 4 0,2 296 0,1-143 0,-3-92 0,1-6 0,-2 79 0,1-139 0,0-1 0,-1 0 0,1 0 0,0 0 0,0 1 0,-1-1 0,1 0 0,-1 0 0,1 0 0,0 0 0,-1 0 0,1-1 0,-1 1 0,0 0 0,1-1 0,-1 1 0,0-1 0,1 1 0,-1-1 0,0 0 0,1 0 0,-1 0 0,-1 1 0,0 0 0,0 0 0,0 0 0,0-1 0,0 0 0,-1 0 0,1 0 0,-4-1 0,6-1 0,-1 1 0,0-1 0,1 1 0,-1-1 0,1 1 0,-1-1 0,1 0 0,-1 0 0,1 0 0,0 0 0,-1 0 0,1 0 0,-1 0 0,1 0 0,0 0 0,-1 0 0,1-1 0,0 1 0,-1 0 0,1-1 0,0 1 0,0-1 0,0 1 0,-1-1 0,1 1 0,0-1 0,0 1 0,0-1 0,0 0 0,0 1 0,0-3 0,0-10 0,-1 1 0,2-26 0,0 26 0,3-138 0,2 1 0,16-180 0,-21 352 0,-1 24 0,-11 261 0,-3 99 0,10 6 0,4-409 0,0 1 0,0 0 0,0-1 0,-1 1 0,1-1 0,0 1 0,0-1 0,-1 1 0,1-1 0,-1 0 0,0 6 0,1-8 0,-1-1 0,1 1 0,0-1 0,0 1 0,0-1 0,0 1 0,0-1 0,-1 1 0,1-1 0,0 0 0,-1 1 0,1-1 0,0 0 0,0 1 0,0-1 0,-1 0 0,1 0 0,0 0 0,0 0 0,-1 0 0,1 1 0,0-1 0,-1-1 0,1 1 0,-1-1 0,1 1 0,-1-1 0,1 0 0,0 1 0,-1-1 0,1 0 0,-1 0 0,1 0 0,0 0 0,-1 0 0,1 0 0,-1 0 0,1-1 0,-1-1 0,-1-5 0,1 0 0,-1 0 0,-1-16 0,2 19 0,1 1 0,-1-1 0,0 0 0,0 1 0,1 0 0,-1-1 0,0 1 0,0 0 0,0 0 0,0 1 0,-1-1 0,1 1 0,0-1 0,-1 1 0,1 0 0,0 1 0,-4-5 0,-2-1 0,0 1 0,0 1 0,-13-5 0,-24-2 0,42 12 0,-35-5 0,-1 5 0,-50 17 0,83-13-1365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6T02:29:09.87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1 158,'19'-1,"0"-1,19-3,15-3,320-30,-297 28,-39 4,48-2,-27 8,-36 1,0 0,1-2,-1-1,0 0,0-2,0-1,27-8,-27 6,0 1,1 1,-1 0,1 2,0 1,0 1,31 3,41-3,-66-3,-28 4,1 0,-1 0,0 0,0-1,1 1,-1 0,0-1,0 1,0-1,1 1,-1-1,0 0,0 1,0-1,0 0,0 0,0 0,0 0,-1 0,0 0,-1 1,1-1,-1 1,0-1,1 1,-1-1,1 1,-1 0,0-1,1 1,-1 0,0-1,1 1,-1 0,0 0,0-1,1 1,-1 0,0 0,1 0,-1 0,-1 0,-21-2,22 2,-252-2,132 3,99-1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6T02:29:09.87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55,'1130'0,"-1234"-2,-120 5,222-3,1 0,-1 0,1 0,-1 0,1 0,-1 1,1-1,0 1,-1-1,1 1,-1-1,1 1,0 0,-1-1,1 1,0 0,0 0,-2 2,8 4,14-2,-5-4,1 0,0-1,-1-1,1 0,-1-1,1 0,14-5,9-5,48-23,-75 31,1 0,0 1,0 0,0 0,0 1,1 1,-1 0,0 1,20 2,7 3,65 18,-63-12,7 1,55 23,-20-5,260 89,202 68,982 352,87 30,-1231-441,-83-36,143 35,8-36,-272-62,287 88,167 98,-277-89,1816 538,-1675-541,-58-31,-76-31,-71-25,-285-36,282 22,-235-21,0-3,0-2,60-11,-106 13,1 0,0 0,-1-1,1 0,-1 0,0-1,0 0,-1 0,1-1,-1 0,0-1,0 1,0-1,-1-1,0 1,7-11,-4 7,0-2,0 1,-2-1,1 0,-1-1,-1 0,-1 0,6-18,-9 22,0-1,0-1,-2 1,1 0,-1 0,0 0,-1 0,-1 0,1 0,-2 0,1 0,-8-17,-47-100,29 69,-55-119,-28-70,-99-233,-306-660,462 1028,-126-193,130 237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6T02:29:09.87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10795 5219,'-39'67,"-42"104,53-108,-282 708,246-583,9 4,-37 242,80-350,4 0,3 96,7-130,3 0,1 0,3 0,27 86,-16-82,2-1,3-1,2-1,2-2,2 0,2-2,2-2,2-1,2-2,2-2,2-1,72 50,-94-75,1-1,0-1,1-1,47 16,-57-23,0-1,1 0,-1-1,1-1,0 0,0 0,-1-2,1 0,0 0,20-6,-31 6,0 1,0-2,0 1,0 0,0 0,0-1,-1 0,1 1,-1-1,1 0,-1 0,0-1,0 1,0 0,0-1,0 1,0-1,0 0,1-4,1-3,-1-1,0 0,-1 0,0 0,1-11,-1-10,-1 0,-2 1,-1-1,-6-33,-14-53,-56-175,-157-332,74 275,-14 8,-265-388,239 443,-13 10,-416-419,87 213,29 98,36 91,46 86,64 76,290 110,-1 3,0 4,-1 3,-128-2,160 15,0 2,0 1,1 3,0 2,0 2,0 2,2 2,-83 40,72-23,2 1,2 3,1 2,2 3,1 1,3 3,-61 76,46-42,4 3,3 2,3 3,-39 98,54-103,-40 148,63-181,2 0,3 1,1 0,2 75,5-106,0-1,2 1,0-1,1 0,1 0,1 0,0-1,1 0,1 0,1 0,0-1,1-1,1 1,0-2,1 1,1-2,21 19,17 12,2-2,2-2,82 46,-42-37,146 56,-183-84,2-3,0-2,1-3,0-2,1-3,0-3,0-3,0-2,0-3,0-2,-1-4,1-2,104-33,-94 18,-2-3,-1-3,-1-3,-2-3,-2-2,72-60,-69 43,-3-3,-3-2,-2-3,-3-2,55-88,-43 46,-5-4,-5-1,-4-4,64-210,-102 256,-17 69,-4 10,-20 54,-70 212,-60 218,-27 169,-48 335,61 11,124-540,43-125,5-280,23 112,-21-152,1 1,1-1,1 0,0 0,2-1,12 21,-18-34,1 0,0-1,1 1,-1-1,1 0,0 0,1-1,-1 0,1 0,0-1,1 1,-1-2,1 1,-1-1,1 0,0 0,0-1,10 1,-5-2,-1 0,1-2,-1 1,1-1,-1-1,1-1,-1 1,0-2,0 0,-1 0,1-1,-1-1,0 0,18-12,-1-3,-1-1,-1-1,43-48,-14 6,-4-2,52-89,155-347,10-195,-27-190,11-624,-209 1034,-23-581,-99 184,43 673,-95-314,89 393,-5 2,-95-175,105 233,-2 1,-3 1,-2 3,-63-65,73 90,-1 2,-1 2,-1 1,-2 1,-1 3,-1 1,0 2,-2 2,-83-26,68 31,-1 2,0 3,0 3,-1 2,1 2,-1 4,-80 11,34 4,1 5,-123 42,-302 144,-86 96,-68 81,-852 597,50 75,1124-787,94-61,170-130,-99 103,194-178,-8 5,2 1,0 0,0 1,0 0,2 0,-1 1,1 0,-5 14,11-21,0 0,0 0,1 0,0 0,0 0,0 0,1-1,0 1,-1 0,2 0,-1 0,1-1,-1 1,1-1,3 5,9 33,-13-32,-1-7,0-1,1 1,-1 0,1 0,0 0,-1 0,1-1,0 1,1 0,-1-1,0 1,1-1,1 3,-3-5,0 1,0-1,1 0,-1 0,0 0,0 0,0 0,0 0,0 0,0 0,0 0,1 1,-1-1,0 0,0 0,0 0,0 0,0 0,1 0,-1 0,0 0,0 0,0 0,0 0,0 0,1 0,-1 0,0 0,0 0,0 0,0 0,0-1,0 1,1 0,-1 0,0 0,0 0,0 0,0 0,0 0,0 0,0 0,1 0,-1-1,0 1,0 0,0 0,2-10,-3-11,-1 13,-1 0,0 1,0 0,-1 0,0 0,0 0,-1 0,1 1,-2 0,1 0,-1 0,0 1,0 0,0 0,-1 0,1 1,-1 0,-14-6,6 3,-1 0,0 2,0 0,0 0,0 2,-1 0,0 1,-19 0,33 2,0 0,-1 0,1 1,0-1,0 1,0 0,0 0,0 0,0 0,0 0,0 1,0-1,1 1,-1 0,1 0,-1 0,1 0,0 0,-3 3,2 0,-1 0,2 0,-1 1,0-1,1 0,0 1,0 0,1-1,-2 12,2-2,0 0,0 1,2-1,0 1,1-1,0 0,5 17,1-12,-5-27,-7-36,-14-12,-2 0,-50-94,38 84,-83-145,83 159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6T02:29:09.87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14784 3609,'44'6,"441"13,-446-19,467-4,121-39,-214-11,527-140,-380 15,-459 138,-2-5,140-87,-186 98,-1-2,-2-2,-2-3,-2-1,-1-3,-3-1,47-69,-64 77,-1-1,-2-2,-2 0,-2-1,-1-1,-3 0,-1-1,-3-1,-1 0,3-67,-11 47,-3 1,-2 0,-3 1,-4-1,-2 1,-2 1,-45-111,23 86,-4 2,-4 2,-4 2,-105-135,98 149,-4 3,-2 2,-3 3,-2 3,-3 3,-92-54,78 60,-3 4,-1 4,-2 4,-1 4,-151-33,95 39,0 6,-2 6,0 7,0 7,0 6,1 7,-174 37,121-6,3 9,2 9,3 8,-333 174,-251 232,335-159,15 19,14 18,-437 486,339-237,130-62,297-399,-87 198,123-225,-53 201,79-225,5 1,-7 97,21-131,2 1,3 0,2 0,3 0,2-1,23 79,-12-77,3 0,2-1,2-2,3-1,61 85,-33-65,3-2,4-3,2-2,4-4,2-3,103 67,-62-57,3-5,3-5,241 86,-255-112,2-5,0-5,2-5,131 8,-179-25,1-3,0-3,-1-2,0-3,0-3,0-3,-2-2,111-44,-137 44,-1-1,0-2,-2-2,0 0,-1-3,-2 0,0-2,34-39,-41 38,-1-1,-1-1,-2 0,0-1,-2-1,-2-1,-1 0,-1-1,12-56,-14 30,-2-1,-2 0,-6-102,-5 81,-3 1,-4 1,-26-88,13 81,-4 2,-4 1,-70-126,40 105,-4 2,-4 3,-90-93,47 73,-5 5,-176-129,144 135,-3 7,-199-94,156 104,-4 9,-3 9,-382-81,298 101,-2 14,-375-3,-53 73,524-8,-216 57,279-46,-241 98,266-83,3 4,-103 72,121-67,3 4,2 4,4 3,-128 150,157-159,3 2,2 2,3 2,4 2,2 1,3 1,-25 91,35-81,3 0,4 2,4 0,3 0,4 1,3-1,4 1,4-1,3 0,4-1,4 0,3-1,4-2,3 0,71 135,-52-131,4-2,4-2,2-3,103 102,-101-120,3-3,2-3,2-2,2-4,107 54,-131-78,49 15,-84-34,-1 1,1-2,-1 1,1-2,0 1,0-1,15 0,-24-1,0 0,0-1,0 1,0 0,0 0,0-1,0 1,0 0,0-1,0 1,-1-1,1 1,0-1,0 1,0-1,-1 0,1 0,0 1,-1-1,1 0,-1 0,1 1,0-3,-1 1,1 0,-1 0,0 0,0 0,0 0,0 0,-1 0,1 0,-1 0,1 0,-1 1,1-1,-1 0,0 0,-2-2,-12-21,-2 2,-1 0,-1 1,-27-25,-207-181,-112-60,-119-44,-19 21,-645-293,721 425,80 69,292 96,-1 3,1 3,-2 1,-79 3,105 5,0 2,0 1,0 2,1 1,0 1,0 2,1 1,0 1,-34 20,21-6,2 2,1 1,1 2,1 2,-33 40,-5 15,-68 104,-33 81,12 8,-175 413,241-437,94-244,1-6,1 0,0 0,0 0,0 0,1 1,0-1,0 0,1 1,0-1,1 0,1 9,-2-14,1-1,-1 0,1 1,0-1,-1 0,1 0,0 0,0 0,0 0,0 0,0 0,0 0,0 0,0 0,1-1,-1 1,0 0,0-1,1 1,-1-1,0 1,1-1,-1 0,3 1,40-2,-37 1,56-8,-1-3,0-3,110-39,175-92,119-99,-441 228,20-10,-42 24,-1 1,1 0,0 0,0 0,0 0,0 0,1 1,-1-1,0 1,0 0,6 0,-8 1,0-1,1 1,-1 0,0-1,0 1,1 0,-1 0,0 0,0 0,0 0,0 0,0 0,0 0,-1 1,1-1,0 0,-1 0,1 1,0-1,-1 0,0 1,1-1,-1 1,0-1,1 3,21 122,27 154,29 124,348 1200,-361-1410,-62-185,-1-1,0 1,0 1,-1-1,1 11,-2-18,0-1,0 1,-1-1,1 0,0 1,0-1,-1 0,1 0,0 1,-1-1,0 0,1 0,-1 1,0-1,1 0,-1 0,0 0,0 0,0 0,0 0,0 0,0 0,0-1,-2 2,-1-1,1 0,-1 0,0 0,1-1,-1 0,0 1,1-1,-1-1,0 1,-5-2,-66-15,-223-64,-188-22,4 32,-944-15,896 109,105 29,112 15,255-52,1 3,0 2,1 2,-58 33,103-49,-1 1,2 1,-1-1,1 1,0 1,0 0,1 1,-8 11,13-16,1 0,0 1,0-1,1 1,0-1,0 1,0 0,1 0,0 0,0 0,0 0,1 0,-1 1,2-1,-1 0,1 0,0 0,2 7,12 43,-8-33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7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75"/>
    </inkml:context>
    <inkml:brush xml:id="br0">
      <inkml:brushProperty name="width" value="0.35" units="cm"/>
      <inkml:brushProperty name="height" value="0.35" units="cm"/>
      <inkml:brushProperty name="color" value="#FFFFFF"/>
    </inkml:brush>
  </inkml:definitions>
  <inkml:trace contextRef="#ctx0" brushRef="#br0">788 1 24575,'-2'114'0,"4"124"0,-2-234 0,1 0 0,-1 0 0,0-1 0,1 1 0,0 0 0,0-1 0,0 1 0,0 0 0,1-1 0,-1 1 0,1-1 0,0 0 0,0 0 0,0 1 0,1-1 0,-1-1 0,1 1 0,-1 0 0,1 0 0,0-1 0,0 0 0,0 0 0,0 0 0,1 0 0,-1 0 0,1 0 0,-1-1 0,1 0 0,3 2 0,10 0 0,0-1 0,-1 0 0,1-1 0,0-1 0,23-2 0,-4 0 0,4-1 0,0-1 0,-1-2 0,1-2 0,-1-2 0,-1-1 0,0-2 0,59-29 0,75-53 0,-168 92 0,1 0 0,-1 0 0,0 0 0,0-1 0,0 0 0,0 1 0,-1-1 0,0-1 0,6-7 0,-8 10 0,-1 0 0,1 1 0,0-1 0,-1 0 0,1 0 0,-1 0 0,0 1 0,1-1 0,-1 0 0,0 0 0,0 0 0,0 0 0,-1 0 0,1 0 0,0 1 0,-1-1 0,1 0 0,-1 0 0,1 0 0,-1 1 0,0-1 0,0 0 0,0 1 0,0-1 0,0 1 0,0-1 0,0 1 0,-1-1 0,1 1 0,0 0 0,-4-3 0,-4-3 0,-1 1 0,-1 0 0,1 0 0,-1 1 0,0 0 0,0 0 0,-18-3 0,-91-17 0,86 20 0,-124-17 0,-1 8 0,-1 7 0,0 6 0,-163 22 0,321-21 0,-58 5 0,1 2 0,0 3 0,-70 21 0,125-30 0,1 0 0,-1 0 0,1 0 0,-1 1 0,1 0 0,0-1 0,0 1 0,0 0 0,0 1 0,0-1 0,0 0 0,1 1 0,-1 0 0,1 0 0,0-1 0,0 1 0,-4 6 0,5-4 0,0-1 0,0 1 0,0 0 0,0-1 0,1 1 0,0 0 0,0 0 0,0-1 0,0 1 0,1 0 0,0 0 0,0-1 0,2 6 0,8 25 0,1-1 0,2 0 0,2-1 0,0-1 0,36 50 0,-3-15 0,79 83 0,-59-78 0,3-3 0,94 69 0,-159-132 0,0 0 0,0-1 0,1 0 0,0 0 0,0-1 0,0 0 0,1 0 0,-1-1 0,11 3 0,-17-6 0,0 0 0,0 0 0,0 0 0,0 0 0,1 0 0,-1-1 0,0 1 0,0-1 0,0 1 0,0-1 0,0 0 0,0 0 0,0 0 0,0 0 0,-1 0 0,1 0 0,2-2 0,-1 0 0,1-1 0,-1 0 0,0 0 0,0 0 0,0-1 0,0 1 0,-1-1 0,0 1 0,3-9 0,3-12 0,-1 0 0,-2-1 0,0 0 0,-2 1 0,-1-2 0,-1 1 0,-3-35 0,-1 23 0,-2 0 0,-1 1 0,-2-1 0,-21-57 0,26 86 0,-1 0 0,0 0 0,-1 0 0,0 0 0,0 1 0,-1 0 0,-13-14 0,17 20 0,1 1 0,-1-1 0,0 1 0,1-1 0,-1 1 0,0 0 0,0 0 0,0-1 0,0 1 0,0 1 0,0-1 0,0 0 0,-1 0 0,1 1 0,0-1 0,0 1 0,-1 0 0,1 0 0,0 0 0,0 0 0,-1 0 0,1 0 0,0 1 0,0-1 0,-1 1 0,1-1 0,0 1 0,0 0 0,0 0 0,0 0 0,0 0 0,0 0 0,0 0 0,0 1 0,1-1 0,-1 1 0,0-1 0,-1 3 0,-3 2 0,0 1 0,1 0 0,0 0 0,0 1 0,0-1 0,1 1 0,0 0 0,1 1 0,-5 15 0,1 5 0,-5 49 0,8-47 0,-9 36 0,-14 22 0,14-49 0,2 0 0,1 1 0,2-1 0,-3 48 0,10-85 0,1 0 0,0 0 0,1 0 0,-1 0 0,1 0 0,-1 0 0,1 0 0,0 0 0,0 0 0,0 0 0,0-1 0,0 1 0,1 0 0,0-1 0,-1 1 0,1-1 0,0 0 0,0 1 0,0-1 0,0 0 0,0 0 0,1 0 0,-1-1 0,1 1 0,-1 0 0,1-1 0,0 0 0,4 2 0,8 2 0,-1-1 0,1-1 0,-1-1 0,27 2 0,-25-3 0,572 13 0,-454-16 0,-103 3 0,1-3 0,-1 0 0,60-14 0,-79 13 0,-1 0 0,0-1 0,-1-1 0,1 1 0,-1-2 0,0 0 0,0 0 0,0 0 0,-1-1 0,0-1 0,0 0 0,-1 0 0,13-17 0,-14 16 0,-1 0 0,-1 0 0,1-1 0,-2 1 0,1-1 0,-1-1 0,-1 1 0,0 0 0,0-1 0,-1 1 0,0-1 0,-1 0 0,-1 0 0,1 0 0,-2-11 0,-1 7 0,-1 1 0,-1-1 0,0 1 0,0 0 0,-1 0 0,-1 1 0,-1-1 0,0 1 0,0 1 0,-15-20 0,3 7 0,-2 1 0,0 0 0,-1 2 0,-28-23 0,39 36 0,-1 1 0,0 0 0,0 1 0,-1 0 0,1 1 0,-2 1 0,1 0 0,0 0 0,-1 1 0,0 1 0,-24-3 0,-2 4 0,0 2 0,0 1 0,0 3 0,0 0 0,-42 12 0,57-10 0,0 2 0,1 0 0,0 2 0,0 0 0,1 2 0,1 1 0,0 0 0,1 2 0,-22 18 0,31-21 0,1 1 0,0 0 0,0 1 0,2 0 0,0 1 0,0 0 0,1 0 0,1 1 0,1 0 0,0 0 0,1 0 0,1 1 0,-4 32 0,2 6 0,3-1 0,2 1 0,6 55 0,3-25 69,3 0-1,4 0 0,4-1 0,30 82 1,-27-103-354,4-2 1,1-1-1,4-2 1,2 0-1,69 90 1,-52-88-6542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76"/>
    </inkml:context>
    <inkml:brush xml:id="br0">
      <inkml:brushProperty name="width" value="0.35" units="cm"/>
      <inkml:brushProperty name="height" value="0.35" units="cm"/>
      <inkml:brushProperty name="color" value="#FFFFFF"/>
    </inkml:brush>
  </inkml:definitions>
  <inkml:trace contextRef="#ctx0" brushRef="#br0">898 504 24575,'4'-1'0,"-1"0"0,1-1 0,-1 1 0,0-1 0,1 0 0,-1 0 0,0 0 0,5-6 0,9-4 0,98-67 0,-74 49 0,2 2 0,53-28 0,-69 42 0,38-28 0,-11 6 0,-51 35 0,0-1 0,0 0 0,0 0 0,0 0 0,-1-1 0,1 1 0,-1-1 0,0 1 0,0-1 0,1 0 0,-2 0 0,1 0 0,2-5 0,-3 7 0,-1 0 0,0 0 0,0 0 0,0 1 0,0-1 0,0 0 0,0 0 0,0 0 0,0 0 0,0 1 0,0-1 0,0 0 0,0 0 0,-1 0 0,1 1 0,0-1 0,-1 0 0,1 0 0,0 1 0,-1-1 0,1 0 0,-2 0 0,1-1 0,-1 1 0,0 0 0,1 0 0,-1 0 0,0 0 0,0 0 0,0 0 0,0 0 0,0 0 0,0 1 0,0-1 0,-4 0 0,-27-2 0,0 1 0,0 1 0,-33 4 0,-9 0 0,49-2 0,-1 2 0,-26 6 0,25-4 0,-45 3 0,-60 6 0,87-8 0,-60 2 0,65-9 0,6 0 0,1 1 0,-1 2 0,-63 12 0,-2 2 0,29-5 0,65-10 0,-4 1 0,0 0 0,-1-1 0,1 0 0,0 0 0,-15-2 0,22 1 0,1-1 0,0 1 0,-1-1 0,1 0 0,0 1 0,0-1 0,0 0 0,0 0 0,-1 0 0,1-1 0,1 1 0,-1 0 0,0-1 0,0 0 0,0 1 0,1-1 0,-1 0 0,1 0 0,0 1 0,-1-1 0,1 0 0,0-1 0,0 1 0,0 0 0,0 0 0,0 0 0,1-1 0,-1 1 0,0-4 0,0-9 0,-1-1 0,2 1 0,2-31 0,-2 46 0,0 0 0,0 0 0,0 0 0,0 0 0,0 0 0,-1 0 0,1 0 0,0 0 0,0 0 0,0 0 0,0 0 0,0 0 0,0 0 0,0 0 0,0 0 0,0 0 0,0 0 0,-1 0 0,1 0 0,0 0 0,0 0 0,0 0 0,0-1 0,0 1 0,0 0 0,0 0 0,0 0 0,0 0 0,0 0 0,0 0 0,0 0 0,0 0 0,0 0 0,0 0 0,0 0 0,0-1 0,0 1 0,0 0 0,0 0 0,0 0 0,0 0 0,0 0 0,0 0 0,0 0 0,0 0 0,0 0 0,0 0 0,0-1 0,0 1 0,0 0 0,0 0 0,0 0 0,0 0 0,0 0 0,0 0 0,-6 11 0,-7 17 0,-19 98 0,32-126 0,0 1 0,0 0 0,-1-1 0,1 1 0,0-1 0,0 1 0,0 0 0,-1-1 0,1 1 0,0-1 0,-1 1 0,1 0 0,-1-1 0,1 1 0,0-1 0,-1 1 0,1-1 0,-1 0 0,1 1 0,-1-1 0,1 1 0,-1-1 0,0 0 0,0 1 0,-6-13 0,2-26 0,3 12 0,0 11 0,1 0 0,1 1 0,0-1 0,1 0 0,0 0 0,1 1 0,4-16 0,-4 28 0,-1 0 0,0-1 0,1 1 0,0 0 0,-1 0 0,1 0 0,0 0 0,0 0 0,0 0 0,0 0 0,1 1 0,-1-1 0,0 1 0,1 0 0,-1-1 0,1 1 0,-1 0 0,1 1 0,0-1 0,-1 0 0,1 1 0,4-1 0,8 0 0,0 0 0,0 1 0,15 2 0,-10-1 0,11 1 0,1 1 0,49 12 0,-61-12 0,1 0 0,-1-1 0,22-1 0,-22-1 0,-1 1 0,1 1 0,30 6 0,-3 6 0,-25-7 0,0-1 0,0-1 0,1-1 0,32 2 0,-41-5 0,1 0 0,-1 0 0,1 1 0,-1 1 0,0 1 0,0 0 0,22 9 0,-20-7 0,1-1 0,-1-1 0,1-1 0,30 2 0,-361-7 0,195 3 0,108-2 0,0-1 0,-1 1 0,1-2 0,0 0 0,0 0 0,0-1 0,0 0 0,0-1 0,-12-7 0,-45-18 0,51 26 0,-1 0 0,0 2 0,0 0 0,0 1 0,0 0 0,-25 4 0,23-2 0,1 0 0,-1-1 0,1-2 0,-1 1 0,-23-7 0,35 6 48,-43-14 230,50 15-314,0 1-1,0 0 0,0 0 0,0-1 0,0 1 1,1 0-1,-1-1 0,0 1 0,0-1 1,0 1-1,1-1 0,-1 0 0,0 1 1,1-1-1,-1 0 0,1 1 0,-1-1 1,0 0-1,1 0 0,0 0 0,-1 1 0,1-1 1,-1 0-1,1 0 0,0 0 0,0 0 1,-1 0-1,1 0 0,0 0 0,0 0 1,0 1-1,0-1 0,0 0 0,0 0 0,0 0 1,1 0-1,-1 0 0,0 0 0,0 0 1,1 0-1,-1 0 0,0 1 0,1-1 1,-1 0-1,2-1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6T02:29:09.877"/>
    </inkml:context>
    <inkml:brush xml:id="br0">
      <inkml:brushProperty name="width" value="0.35" units="cm"/>
      <inkml:brushProperty name="height" value="0.35" units="cm"/>
      <inkml:brushProperty name="color" value="#FFFFFF"/>
    </inkml:brush>
  </inkml:definitions>
  <inkml:trace contextRef="#ctx0" brushRef="#br0">1 1 24575,'60'2'0,"0"3"0,118 25 0,-146-26 0,-1-1 0,1-1 0,53-4 0,-12 0 0,392 2-1365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229F-912B-8F17-3CE8-0653CB434E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ABB3B3-EF51-1199-32DC-C9730C7541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C3D2D0-31AE-DC82-6871-6E34F4FD2000}"/>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5" name="Footer Placeholder 4">
            <a:extLst>
              <a:ext uri="{FF2B5EF4-FFF2-40B4-BE49-F238E27FC236}">
                <a16:creationId xmlns:a16="http://schemas.microsoft.com/office/drawing/2014/main" id="{94F71004-32DD-AFEC-DF73-2AD480082E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0A6A7D-F51D-9451-98DF-E84DA5AA2A7D}"/>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198433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BDED-BBC5-A6E2-5B57-464A436E15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921EE1-A542-C471-3DBB-F66A029EF9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1EB4D9-9F91-0850-27A1-B48A76E52A51}"/>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5" name="Footer Placeholder 4">
            <a:extLst>
              <a:ext uri="{FF2B5EF4-FFF2-40B4-BE49-F238E27FC236}">
                <a16:creationId xmlns:a16="http://schemas.microsoft.com/office/drawing/2014/main" id="{EE2ECE14-43B7-1EA7-CE2C-3CEB671231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5639BB-404D-AFCB-1D39-8A2E4B89B7AA}"/>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19294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4977E6-0164-FAEE-DF3D-105BE9029E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4BF552-D7F1-7B42-A5ED-D9C390AFDA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E59E5A-1CDE-DD91-2821-E1694BDD72F7}"/>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5" name="Footer Placeholder 4">
            <a:extLst>
              <a:ext uri="{FF2B5EF4-FFF2-40B4-BE49-F238E27FC236}">
                <a16:creationId xmlns:a16="http://schemas.microsoft.com/office/drawing/2014/main" id="{4BB586C9-60EA-9DEB-08FF-A4F80E18EE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D958C7-FD85-470B-DEDA-C02230749851}"/>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29955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B642-76EC-6D67-FFB7-E2324A7EF7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F924DE-38F9-5CCE-5A32-5FDE552771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D7B8BB-264B-95E1-53A3-659C218F002F}"/>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5" name="Footer Placeholder 4">
            <a:extLst>
              <a:ext uri="{FF2B5EF4-FFF2-40B4-BE49-F238E27FC236}">
                <a16:creationId xmlns:a16="http://schemas.microsoft.com/office/drawing/2014/main" id="{8E8FEBE0-499C-11C9-80FC-73D94F11E2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80A54E-3F33-EBA3-1134-DCA673A29871}"/>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323418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398D9-52E8-7470-BBD8-143343C90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DBF1F8-6FAD-7EA3-FE39-0A119497F4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E398B-CB31-145C-4513-2B4AE3F8F49B}"/>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5" name="Footer Placeholder 4">
            <a:extLst>
              <a:ext uri="{FF2B5EF4-FFF2-40B4-BE49-F238E27FC236}">
                <a16:creationId xmlns:a16="http://schemas.microsoft.com/office/drawing/2014/main" id="{E4F92F28-48DB-77ED-F55F-EDA069BF2F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A1E395-3812-EC6A-43AB-68D1F40324ED}"/>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268805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18A7-D44E-5D0E-83D1-B9B312F832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02497C-3740-5CE3-B773-53D1EA34C9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38E17E-5560-505B-02A4-0A4A759A91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451177-8EF8-9390-E65F-B8BBDE421FF7}"/>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6" name="Footer Placeholder 5">
            <a:extLst>
              <a:ext uri="{FF2B5EF4-FFF2-40B4-BE49-F238E27FC236}">
                <a16:creationId xmlns:a16="http://schemas.microsoft.com/office/drawing/2014/main" id="{50E72176-4FF4-79CC-496B-FF5AAE161D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7C017F-C4A0-3CA5-B63C-5D01AA9BB787}"/>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151243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5A6EE-3DD0-8860-59C1-5B561829B3C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FD0AE1-20A6-6C84-9775-03BCDA9D5C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7A554D-A9C0-4649-32C6-3637ADA0AD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92ADC3-3420-5FD8-9290-7161BBC0D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C43193-2C20-981C-6A94-E68A2A4B8E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297E46-2279-465D-35E2-548041A67392}"/>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8" name="Footer Placeholder 7">
            <a:extLst>
              <a:ext uri="{FF2B5EF4-FFF2-40B4-BE49-F238E27FC236}">
                <a16:creationId xmlns:a16="http://schemas.microsoft.com/office/drawing/2014/main" id="{D30640BA-397C-7841-5BB4-BF0DCCBB0C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FB05F4-5731-E979-D439-98C6AF6FC920}"/>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172655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F876E-1171-A4B1-D68A-08B0255B92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78CE550-D0E2-0BBB-5F29-8DDA3619BAB1}"/>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4" name="Footer Placeholder 3">
            <a:extLst>
              <a:ext uri="{FF2B5EF4-FFF2-40B4-BE49-F238E27FC236}">
                <a16:creationId xmlns:a16="http://schemas.microsoft.com/office/drawing/2014/main" id="{BA96EA5D-63E0-1AD7-BAF8-F3C156FD66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813288B-38D6-A545-40A8-1CF4F876253E}"/>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122126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2FE7AB-D874-1E80-7FD8-4FE5F8BF7006}"/>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3" name="Footer Placeholder 2">
            <a:extLst>
              <a:ext uri="{FF2B5EF4-FFF2-40B4-BE49-F238E27FC236}">
                <a16:creationId xmlns:a16="http://schemas.microsoft.com/office/drawing/2014/main" id="{1DD80095-4756-90E7-8BD6-AB53A22865A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0C7EDE-531A-C88F-642F-49561D3B64FF}"/>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22294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0B2E-E91D-7102-4A1E-5B78895D93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D301F6C-53A3-D904-73F9-3588F662B1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F642B4-20FA-B412-5702-441B84701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FC7D3-707E-B8B9-70F9-6503B4B664A5}"/>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6" name="Footer Placeholder 5">
            <a:extLst>
              <a:ext uri="{FF2B5EF4-FFF2-40B4-BE49-F238E27FC236}">
                <a16:creationId xmlns:a16="http://schemas.microsoft.com/office/drawing/2014/main" id="{587357DE-6F35-E10A-F234-89B0AACD2B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8CE771-8917-25F1-5340-95FE7C793287}"/>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14309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BE51-8B92-0F88-4AD1-853EBDD27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8452944-41B3-83EA-B29E-318A9A8C4D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5B48413-1959-61D0-4425-AB5E4185B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79B2D1-E726-B4E9-3252-DBB955AEC27E}"/>
              </a:ext>
            </a:extLst>
          </p:cNvPr>
          <p:cNvSpPr>
            <a:spLocks noGrp="1"/>
          </p:cNvSpPr>
          <p:nvPr>
            <p:ph type="dt" sz="half" idx="10"/>
          </p:nvPr>
        </p:nvSpPr>
        <p:spPr/>
        <p:txBody>
          <a:bodyPr/>
          <a:lstStyle/>
          <a:p>
            <a:fld id="{E8D0CD57-F869-462D-93C4-A94F585CA023}" type="datetimeFigureOut">
              <a:rPr lang="en-IN" smtClean="0"/>
              <a:t>16-04-2024</a:t>
            </a:fld>
            <a:endParaRPr lang="en-IN"/>
          </a:p>
        </p:txBody>
      </p:sp>
      <p:sp>
        <p:nvSpPr>
          <p:cNvPr id="6" name="Footer Placeholder 5">
            <a:extLst>
              <a:ext uri="{FF2B5EF4-FFF2-40B4-BE49-F238E27FC236}">
                <a16:creationId xmlns:a16="http://schemas.microsoft.com/office/drawing/2014/main" id="{4FC5227F-23D4-8699-64D1-EFA4BCA919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D89A95-E012-7F48-CB75-9B62AF153063}"/>
              </a:ext>
            </a:extLst>
          </p:cNvPr>
          <p:cNvSpPr>
            <a:spLocks noGrp="1"/>
          </p:cNvSpPr>
          <p:nvPr>
            <p:ph type="sldNum" sz="quarter" idx="12"/>
          </p:nvPr>
        </p:nvSpPr>
        <p:spPr/>
        <p:txBody>
          <a:bodyPr/>
          <a:lstStyle/>
          <a:p>
            <a:fld id="{32D67921-44C4-4FE7-BE7A-F5B08053C215}" type="slidenum">
              <a:rPr lang="en-IN" smtClean="0"/>
              <a:t>‹#›</a:t>
            </a:fld>
            <a:endParaRPr lang="en-IN"/>
          </a:p>
        </p:txBody>
      </p:sp>
    </p:spTree>
    <p:extLst>
      <p:ext uri="{BB962C8B-B14F-4D97-AF65-F5344CB8AC3E}">
        <p14:creationId xmlns:p14="http://schemas.microsoft.com/office/powerpoint/2010/main" val="161857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D40D8B-FF77-53EE-BF1D-5397C66030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93285D-4CE8-1B34-99E1-467784168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F8704A-15CA-6D6F-9B26-459F91FC44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D0CD57-F869-462D-93C4-A94F585CA023}" type="datetimeFigureOut">
              <a:rPr lang="en-IN" smtClean="0"/>
              <a:t>16-04-2024</a:t>
            </a:fld>
            <a:endParaRPr lang="en-IN"/>
          </a:p>
        </p:txBody>
      </p:sp>
      <p:sp>
        <p:nvSpPr>
          <p:cNvPr id="5" name="Footer Placeholder 4">
            <a:extLst>
              <a:ext uri="{FF2B5EF4-FFF2-40B4-BE49-F238E27FC236}">
                <a16:creationId xmlns:a16="http://schemas.microsoft.com/office/drawing/2014/main" id="{A95D5811-A2B6-C042-E7C2-49D0986CB7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65E7B61-EB10-4C50-1A7D-6B986729BA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D67921-44C4-4FE7-BE7A-F5B08053C215}" type="slidenum">
              <a:rPr lang="en-IN" smtClean="0"/>
              <a:t>‹#›</a:t>
            </a:fld>
            <a:endParaRPr lang="en-IN"/>
          </a:p>
        </p:txBody>
      </p:sp>
    </p:spTree>
    <p:extLst>
      <p:ext uri="{BB962C8B-B14F-4D97-AF65-F5344CB8AC3E}">
        <p14:creationId xmlns:p14="http://schemas.microsoft.com/office/powerpoint/2010/main" val="7303287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5.emf"/><Relationship Id="rId26" Type="http://schemas.openxmlformats.org/officeDocument/2006/relationships/customXml" Target="../ink/ink13.xml"/><Relationship Id="rId21" Type="http://schemas.openxmlformats.org/officeDocument/2006/relationships/customXml" Target="../ink/ink10.xml"/><Relationship Id="rId34" Type="http://schemas.openxmlformats.org/officeDocument/2006/relationships/customXml" Target="../ink/ink18.xml"/><Relationship Id="rId7" Type="http://schemas.openxmlformats.org/officeDocument/2006/relationships/customXml" Target="../ink/ink3.xml"/><Relationship Id="rId12" Type="http://schemas.openxmlformats.org/officeDocument/2006/relationships/image" Target="../media/image22.emf"/><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image" Target="../media/image31.emf"/><Relationship Id="rId2" Type="http://schemas.openxmlformats.org/officeDocument/2006/relationships/image" Target="../media/image17.png"/><Relationship Id="rId16" Type="http://schemas.openxmlformats.org/officeDocument/2006/relationships/image" Target="../media/image24.emf"/><Relationship Id="rId20" Type="http://schemas.openxmlformats.org/officeDocument/2006/relationships/image" Target="../media/image26.emf"/><Relationship Id="rId29"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customXml" Target="../ink/ink5.xml"/><Relationship Id="rId24" Type="http://schemas.openxmlformats.org/officeDocument/2006/relationships/image" Target="../media/image28.emf"/><Relationship Id="rId32" Type="http://schemas.openxmlformats.org/officeDocument/2006/relationships/customXml" Target="../ink/ink17.xml"/><Relationship Id="rId37" Type="http://schemas.openxmlformats.org/officeDocument/2006/relationships/image" Target="../media/image33.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customXml" Target="../ink/ink14.xml"/><Relationship Id="rId36" Type="http://schemas.openxmlformats.org/officeDocument/2006/relationships/customXml" Target="../ink/ink19.xml"/><Relationship Id="rId10" Type="http://schemas.openxmlformats.org/officeDocument/2006/relationships/image" Target="../media/image21.emf"/><Relationship Id="rId19" Type="http://schemas.openxmlformats.org/officeDocument/2006/relationships/customXml" Target="../ink/ink9.xml"/><Relationship Id="rId31" Type="http://schemas.openxmlformats.org/officeDocument/2006/relationships/image" Target="../media/image30.emf"/><Relationship Id="rId4" Type="http://schemas.openxmlformats.org/officeDocument/2006/relationships/image" Target="../media/image18.emf"/><Relationship Id="rId9" Type="http://schemas.openxmlformats.org/officeDocument/2006/relationships/customXml" Target="../ink/ink4.xml"/><Relationship Id="rId14" Type="http://schemas.openxmlformats.org/officeDocument/2006/relationships/image" Target="../media/image23.emf"/><Relationship Id="rId22" Type="http://schemas.openxmlformats.org/officeDocument/2006/relationships/image" Target="../media/image27.emf"/><Relationship Id="rId27" Type="http://schemas.openxmlformats.org/officeDocument/2006/relationships/image" Target="../media/image29.emf"/><Relationship Id="rId30" Type="http://schemas.openxmlformats.org/officeDocument/2006/relationships/customXml" Target="../ink/ink16.xml"/><Relationship Id="rId35" Type="http://schemas.openxmlformats.org/officeDocument/2006/relationships/image" Target="../media/image32.emf"/><Relationship Id="rId8" Type="http://schemas.openxmlformats.org/officeDocument/2006/relationships/image" Target="../media/image20.emf"/><Relationship Id="rId3"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132" y="356161"/>
            <a:ext cx="11333584" cy="2387600"/>
          </a:xfrm>
        </p:spPr>
        <p:txBody>
          <a:bodyPr>
            <a:noAutofit/>
          </a:bodyPr>
          <a:lstStyle/>
          <a:p>
            <a:r>
              <a:rPr lang="en-IN" sz="4400" b="1" dirty="0"/>
              <a:t>SECURE INNOVATIVE VOTING SYSTEM WITH BIOMETRIC AND OTP AUTHENTICATION</a:t>
            </a:r>
          </a:p>
        </p:txBody>
      </p:sp>
      <p:sp>
        <p:nvSpPr>
          <p:cNvPr id="3" name="Subtitle 2"/>
          <p:cNvSpPr>
            <a:spLocks noGrp="1"/>
          </p:cNvSpPr>
          <p:nvPr>
            <p:ph type="subTitle" idx="1"/>
          </p:nvPr>
        </p:nvSpPr>
        <p:spPr>
          <a:xfrm>
            <a:off x="1278467" y="3077105"/>
            <a:ext cx="9144000" cy="1655762"/>
          </a:xfrm>
        </p:spPr>
        <p:txBody>
          <a:bodyPr>
            <a:noAutofit/>
          </a:bodyPr>
          <a:lstStyle/>
          <a:p>
            <a:r>
              <a:rPr lang="en-IN" sz="1800" dirty="0"/>
              <a:t>By Team A12</a:t>
            </a:r>
          </a:p>
          <a:p>
            <a:r>
              <a:rPr lang="en-IN" sz="1800" b="1" dirty="0"/>
              <a:t>Team members:</a:t>
            </a:r>
          </a:p>
          <a:p>
            <a:r>
              <a:rPr lang="en-US" sz="1800" dirty="0">
                <a:solidFill>
                  <a:srgbClr val="000000"/>
                </a:solidFill>
              </a:rPr>
              <a:t>Syed Noorullah Basha (21AT5A3507)</a:t>
            </a:r>
          </a:p>
          <a:p>
            <a:r>
              <a:rPr lang="en-US" sz="1800" dirty="0">
                <a:solidFill>
                  <a:srgbClr val="000000"/>
                </a:solidFill>
              </a:rPr>
              <a:t>Bachu Guru Jashwanth (20AT1A3512)</a:t>
            </a:r>
          </a:p>
          <a:p>
            <a:r>
              <a:rPr lang="en-US" sz="1800" dirty="0">
                <a:solidFill>
                  <a:srgbClr val="000000"/>
                </a:solidFill>
              </a:rPr>
              <a:t>Vadla Jaswanth Achari (20AT1A3518)</a:t>
            </a:r>
          </a:p>
          <a:p>
            <a:r>
              <a:rPr lang="en-US" sz="1800" dirty="0">
                <a:solidFill>
                  <a:srgbClr val="000000"/>
                </a:solidFill>
              </a:rPr>
              <a:t>Muhammad Imaad Ul Haq (20AT1A3517)</a:t>
            </a:r>
          </a:p>
          <a:p>
            <a:endParaRPr lang="en-IN" sz="1800" dirty="0"/>
          </a:p>
        </p:txBody>
      </p:sp>
      <p:pic>
        <p:nvPicPr>
          <p:cNvPr id="4" name="Picture 3" descr="Logo, company name&#10;&#10;Description automatically generated">
            <a:extLst>
              <a:ext uri="{FF2B5EF4-FFF2-40B4-BE49-F238E27FC236}">
                <a16:creationId xmlns:a16="http://schemas.microsoft.com/office/drawing/2014/main" id="{1532C349-8979-F501-E7BF-DCE4FA095F4A}"/>
              </a:ext>
            </a:extLst>
          </p:cNvPr>
          <p:cNvPicPr>
            <a:picLocks noChangeAspect="1"/>
          </p:cNvPicPr>
          <p:nvPr/>
        </p:nvPicPr>
        <p:blipFill>
          <a:blip r:embed="rId2"/>
          <a:stretch>
            <a:fillRect/>
          </a:stretch>
        </p:blipFill>
        <p:spPr>
          <a:xfrm>
            <a:off x="418151" y="431923"/>
            <a:ext cx="1278465" cy="767079"/>
          </a:xfrm>
          <a:prstGeom prst="rect">
            <a:avLst/>
          </a:prstGeom>
        </p:spPr>
      </p:pic>
      <p:sp>
        <p:nvSpPr>
          <p:cNvPr id="6" name="Subtitle 2">
            <a:extLst>
              <a:ext uri="{FF2B5EF4-FFF2-40B4-BE49-F238E27FC236}">
                <a16:creationId xmlns:a16="http://schemas.microsoft.com/office/drawing/2014/main" id="{E78599B7-DAD1-086A-7425-01BDA47204B7}"/>
              </a:ext>
            </a:extLst>
          </p:cNvPr>
          <p:cNvSpPr txBox="1">
            <a:spLocks/>
          </p:cNvSpPr>
          <p:nvPr/>
        </p:nvSpPr>
        <p:spPr>
          <a:xfrm>
            <a:off x="1361232" y="356161"/>
            <a:ext cx="9144000" cy="1135529"/>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SzPct val="80000"/>
              <a:buFont typeface="Arial" panose="020B0604020202020204" pitchFamily="34" charset="0"/>
              <a:buNone/>
              <a:defRPr sz="1800" b="1" kern="1200" cap="all" spc="300" baseline="0">
                <a:solidFill>
                  <a:schemeClr val="tx2"/>
                </a:solidFill>
                <a:latin typeface="+mn-lt"/>
                <a:ea typeface="+mn-ea"/>
                <a:cs typeface="+mn-cs"/>
              </a:defRPr>
            </a:lvl1pPr>
            <a:lvl2pPr marL="457200" indent="0" algn="ctr"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solidFill>
                  <a:srgbClr val="C00000"/>
                </a:solidFill>
              </a:rPr>
              <a:t>G Pullaiah college of engineering and technology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32" normalizeH="0" baseline="0" noProof="0" dirty="0">
                <a:ln>
                  <a:noFill/>
                </a:ln>
                <a:solidFill>
                  <a:srgbClr val="000000"/>
                </a:solidFill>
                <a:effectLst/>
                <a:uLnTx/>
                <a:uFillTx/>
                <a:ea typeface="+mn-ea"/>
                <a:cs typeface="+mn-cs"/>
              </a:rPr>
              <a:t>(An Autonomous Institute affiliated to JNTUA, Ananthapur)</a:t>
            </a:r>
          </a:p>
          <a:p>
            <a:endParaRPr lang="en-IN" dirty="0">
              <a:solidFill>
                <a:srgbClr val="C00000"/>
              </a:solidFill>
            </a:endParaRPr>
          </a:p>
        </p:txBody>
      </p:sp>
      <p:sp>
        <p:nvSpPr>
          <p:cNvPr id="7" name="TextBox 13">
            <a:extLst>
              <a:ext uri="{FF2B5EF4-FFF2-40B4-BE49-F238E27FC236}">
                <a16:creationId xmlns:a16="http://schemas.microsoft.com/office/drawing/2014/main" id="{16DCFB73-7A39-26A0-A6B4-572268777585}"/>
              </a:ext>
            </a:extLst>
          </p:cNvPr>
          <p:cNvSpPr txBox="1"/>
          <p:nvPr/>
        </p:nvSpPr>
        <p:spPr>
          <a:xfrm>
            <a:off x="-1194731" y="5177140"/>
            <a:ext cx="5437462" cy="1388201"/>
          </a:xfrm>
          <a:prstGeom prst="rect">
            <a:avLst/>
          </a:prstGeom>
        </p:spPr>
        <p:txBody>
          <a:bodyPr wrap="square" lIns="0" tIns="0" rIns="0" bIns="0" rtlCol="0" anchor="t">
            <a:spAutoFit/>
          </a:bodyPr>
          <a:lstStyle/>
          <a:p>
            <a:pPr algn="ctr">
              <a:lnSpc>
                <a:spcPts val="3920"/>
              </a:lnSpc>
            </a:pPr>
            <a:r>
              <a:rPr lang="en-US" b="1" dirty="0">
                <a:solidFill>
                  <a:srgbClr val="000000"/>
                </a:solidFill>
              </a:rPr>
              <a:t>Guided By:</a:t>
            </a:r>
          </a:p>
          <a:p>
            <a:pPr algn="ctr">
              <a:lnSpc>
                <a:spcPts val="3920"/>
              </a:lnSpc>
            </a:pPr>
            <a:r>
              <a:rPr lang="en-US" dirty="0">
                <a:solidFill>
                  <a:srgbClr val="000000"/>
                </a:solidFill>
              </a:rPr>
              <a:t>Mrs. N. S. Swapna</a:t>
            </a:r>
          </a:p>
          <a:p>
            <a:pPr algn="ctr">
              <a:lnSpc>
                <a:spcPts val="3360"/>
              </a:lnSpc>
            </a:pPr>
            <a:r>
              <a:rPr lang="en-US" dirty="0">
                <a:solidFill>
                  <a:srgbClr val="000000"/>
                </a:solidFill>
              </a:rPr>
              <a:t>(Assistant Professor)</a:t>
            </a:r>
          </a:p>
        </p:txBody>
      </p:sp>
      <p:sp>
        <p:nvSpPr>
          <p:cNvPr id="8" name="TextBox 15">
            <a:extLst>
              <a:ext uri="{FF2B5EF4-FFF2-40B4-BE49-F238E27FC236}">
                <a16:creationId xmlns:a16="http://schemas.microsoft.com/office/drawing/2014/main" id="{4E149BA1-9611-2AB8-7D7C-C5CC066C2B21}"/>
              </a:ext>
            </a:extLst>
          </p:cNvPr>
          <p:cNvSpPr txBox="1"/>
          <p:nvPr/>
        </p:nvSpPr>
        <p:spPr>
          <a:xfrm>
            <a:off x="7836533" y="5177140"/>
            <a:ext cx="4917794" cy="1433830"/>
          </a:xfrm>
          <a:prstGeom prst="rect">
            <a:avLst/>
          </a:prstGeom>
        </p:spPr>
        <p:txBody>
          <a:bodyPr lIns="0" tIns="0" rIns="0" bIns="0" rtlCol="0" anchor="t">
            <a:spAutoFit/>
          </a:bodyPr>
          <a:lstStyle/>
          <a:p>
            <a:pPr algn="ctr">
              <a:lnSpc>
                <a:spcPts val="3920"/>
              </a:lnSpc>
            </a:pPr>
            <a:r>
              <a:rPr lang="en-US" b="1" dirty="0">
                <a:solidFill>
                  <a:srgbClr val="000000"/>
                </a:solidFill>
              </a:rPr>
              <a:t>Head of Department:</a:t>
            </a:r>
          </a:p>
          <a:p>
            <a:pPr algn="ctr">
              <a:lnSpc>
                <a:spcPts val="3640"/>
              </a:lnSpc>
            </a:pPr>
            <a:r>
              <a:rPr lang="en-US" dirty="0">
                <a:solidFill>
                  <a:srgbClr val="000000"/>
                </a:solidFill>
              </a:rPr>
              <a:t>Dr. P. Suman Prakash </a:t>
            </a:r>
            <a:r>
              <a:rPr lang="en-US" sz="1600" dirty="0">
                <a:solidFill>
                  <a:srgbClr val="000000"/>
                </a:solidFill>
              </a:rPr>
              <a:t>M.Tech, Ph.D.</a:t>
            </a:r>
            <a:endParaRPr lang="en-US" dirty="0">
              <a:solidFill>
                <a:srgbClr val="000000"/>
              </a:solidFill>
            </a:endParaRPr>
          </a:p>
          <a:p>
            <a:pPr algn="ctr">
              <a:lnSpc>
                <a:spcPts val="3920"/>
              </a:lnSpc>
            </a:pPr>
            <a:endParaRPr lang="en-US" dirty="0">
              <a:solidFill>
                <a:srgbClr val="000000"/>
              </a:solidFill>
            </a:endParaRPr>
          </a:p>
        </p:txBody>
      </p:sp>
      <p:sp>
        <p:nvSpPr>
          <p:cNvPr id="9" name="TextBox 14">
            <a:extLst>
              <a:ext uri="{FF2B5EF4-FFF2-40B4-BE49-F238E27FC236}">
                <a16:creationId xmlns:a16="http://schemas.microsoft.com/office/drawing/2014/main" id="{CF05DA39-877A-26AC-F2BC-549B51465A5F}"/>
              </a:ext>
            </a:extLst>
          </p:cNvPr>
          <p:cNvSpPr txBox="1"/>
          <p:nvPr/>
        </p:nvSpPr>
        <p:spPr>
          <a:xfrm>
            <a:off x="3474335" y="5492744"/>
            <a:ext cx="4917794" cy="907300"/>
          </a:xfrm>
          <a:prstGeom prst="rect">
            <a:avLst/>
          </a:prstGeom>
        </p:spPr>
        <p:txBody>
          <a:bodyPr lIns="0" tIns="0" rIns="0" bIns="0" rtlCol="0" anchor="t">
            <a:spAutoFit/>
          </a:bodyPr>
          <a:lstStyle/>
          <a:p>
            <a:pPr algn="ctr">
              <a:lnSpc>
                <a:spcPts val="3920"/>
              </a:lnSpc>
            </a:pPr>
            <a:r>
              <a:rPr lang="en-US" b="1" dirty="0">
                <a:solidFill>
                  <a:srgbClr val="000000"/>
                </a:solidFill>
              </a:rPr>
              <a:t>Project Coordinator:</a:t>
            </a:r>
          </a:p>
          <a:p>
            <a:pPr algn="ctr">
              <a:lnSpc>
                <a:spcPts val="3640"/>
              </a:lnSpc>
            </a:pPr>
            <a:r>
              <a:rPr lang="en-US" dirty="0">
                <a:solidFill>
                  <a:srgbClr val="000000"/>
                </a:solidFill>
              </a:rPr>
              <a:t>Dr. C. Veena </a:t>
            </a:r>
            <a:r>
              <a:rPr lang="en-US" sz="1600" dirty="0" err="1">
                <a:solidFill>
                  <a:srgbClr val="000000"/>
                </a:solidFill>
              </a:rPr>
              <a:t>P.hd</a:t>
            </a:r>
            <a:endParaRPr lang="en-US" dirty="0">
              <a:solidFill>
                <a:srgbClr val="000000"/>
              </a:solidFill>
            </a:endParaRPr>
          </a:p>
        </p:txBody>
      </p:sp>
    </p:spTree>
    <p:extLst>
      <p:ext uri="{BB962C8B-B14F-4D97-AF65-F5344CB8AC3E}">
        <p14:creationId xmlns:p14="http://schemas.microsoft.com/office/powerpoint/2010/main" val="177756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87000" cy="1807305"/>
          </a:xfrm>
        </p:spPr>
        <p:txBody>
          <a:bodyPr>
            <a:normAutofit/>
          </a:bodyPr>
          <a:lstStyle/>
          <a:p>
            <a:r>
              <a:rPr lang="en-IN" b="1" dirty="0"/>
              <a:t>CLASS DIAGRAM</a:t>
            </a:r>
          </a:p>
        </p:txBody>
      </p:sp>
      <p:pic>
        <p:nvPicPr>
          <p:cNvPr id="5" name="Content Placeholder 4">
            <a:extLst>
              <a:ext uri="{FF2B5EF4-FFF2-40B4-BE49-F238E27FC236}">
                <a16:creationId xmlns:a16="http://schemas.microsoft.com/office/drawing/2014/main" id="{B1FAD9C7-4C34-49DE-9716-90B49AFEEB0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4388" y="2287866"/>
            <a:ext cx="9961562" cy="3912631"/>
          </a:xfrm>
        </p:spPr>
      </p:pic>
    </p:spTree>
    <p:extLst>
      <p:ext uri="{BB962C8B-B14F-4D97-AF65-F5344CB8AC3E}">
        <p14:creationId xmlns:p14="http://schemas.microsoft.com/office/powerpoint/2010/main" val="190050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720" y="0"/>
            <a:ext cx="10287000" cy="1807305"/>
          </a:xfrm>
        </p:spPr>
        <p:txBody>
          <a:bodyPr>
            <a:normAutofit/>
          </a:bodyPr>
          <a:lstStyle/>
          <a:p>
            <a:r>
              <a:rPr lang="en-IN" b="1" dirty="0"/>
              <a:t>SEQUENCE DIAGRAM</a:t>
            </a:r>
          </a:p>
        </p:txBody>
      </p:sp>
      <p:pic>
        <p:nvPicPr>
          <p:cNvPr id="11" name="Content Placeholder 10" descr="A diagram of a system&#10;&#10;Description automatically generated">
            <a:extLst>
              <a:ext uri="{FF2B5EF4-FFF2-40B4-BE49-F238E27FC236}">
                <a16:creationId xmlns:a16="http://schemas.microsoft.com/office/drawing/2014/main" id="{99EA3B57-B678-4DF0-8C06-80EE4F6D0D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959" y="1362636"/>
            <a:ext cx="11555017" cy="5058067"/>
          </a:xfrm>
        </p:spPr>
      </p:pic>
    </p:spTree>
    <p:extLst>
      <p:ext uri="{BB962C8B-B14F-4D97-AF65-F5344CB8AC3E}">
        <p14:creationId xmlns:p14="http://schemas.microsoft.com/office/powerpoint/2010/main" val="209482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87000" cy="1807305"/>
          </a:xfrm>
        </p:spPr>
        <p:txBody>
          <a:bodyPr>
            <a:normAutofit/>
          </a:bodyPr>
          <a:lstStyle/>
          <a:p>
            <a:r>
              <a:rPr lang="en-IN" b="1" dirty="0"/>
              <a:t>ACTIVITY DIAGRAM 1: </a:t>
            </a:r>
            <a:br>
              <a:rPr lang="en-IN" b="1" dirty="0">
                <a:solidFill>
                  <a:srgbClr val="0070C0"/>
                </a:solidFill>
              </a:rPr>
            </a:br>
            <a:r>
              <a:rPr lang="en-IN" sz="3600" b="1" dirty="0">
                <a:solidFill>
                  <a:srgbClr val="0070C0"/>
                </a:solidFill>
              </a:rPr>
              <a:t>ENROLLMENT</a:t>
            </a:r>
            <a:endParaRPr lang="en-IN" b="1" dirty="0">
              <a:solidFill>
                <a:srgbClr val="0070C0"/>
              </a:solidFill>
            </a:endParaRPr>
          </a:p>
        </p:txBody>
      </p:sp>
      <p:pic>
        <p:nvPicPr>
          <p:cNvPr id="6" name="Content Placeholder 7" descr="A diagram of text and words&#10;&#10;Description automatically generated with medium confidence">
            <a:extLst>
              <a:ext uri="{FF2B5EF4-FFF2-40B4-BE49-F238E27FC236}">
                <a16:creationId xmlns:a16="http://schemas.microsoft.com/office/drawing/2014/main" id="{61F9041F-B1BA-44BE-A3FC-1D3C18B4CE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772" t="2308" r="55642" b="22131"/>
          <a:stretch/>
        </p:blipFill>
        <p:spPr>
          <a:xfrm>
            <a:off x="7716569" y="114897"/>
            <a:ext cx="2451161" cy="6628206"/>
          </a:xfrm>
        </p:spPr>
      </p:pic>
    </p:spTree>
    <p:extLst>
      <p:ext uri="{BB962C8B-B14F-4D97-AF65-F5344CB8AC3E}">
        <p14:creationId xmlns:p14="http://schemas.microsoft.com/office/powerpoint/2010/main" val="343516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392" y="255795"/>
            <a:ext cx="10287000" cy="1807305"/>
          </a:xfrm>
        </p:spPr>
        <p:txBody>
          <a:bodyPr>
            <a:normAutofit/>
          </a:bodyPr>
          <a:lstStyle/>
          <a:p>
            <a:r>
              <a:rPr lang="en-IN" b="1" dirty="0"/>
              <a:t>ACTIVITY DIAGRAM 2: </a:t>
            </a:r>
            <a:br>
              <a:rPr lang="en-IN" b="1" dirty="0">
                <a:solidFill>
                  <a:srgbClr val="0070C0"/>
                </a:solidFill>
              </a:rPr>
            </a:br>
            <a:r>
              <a:rPr lang="en-IN" sz="3600" b="1" dirty="0">
                <a:solidFill>
                  <a:srgbClr val="0070C0"/>
                </a:solidFill>
              </a:rPr>
              <a:t>VERIFICATION AND VOTING</a:t>
            </a:r>
            <a:endParaRPr lang="en-IN" b="1" dirty="0">
              <a:solidFill>
                <a:srgbClr val="0070C0"/>
              </a:solidFill>
            </a:endParaRPr>
          </a:p>
        </p:txBody>
      </p:sp>
      <p:pic>
        <p:nvPicPr>
          <p:cNvPr id="7" name="Content Placeholder 5" descr="A diagram of a flowchart&#10;&#10;Description automatically generated">
            <a:extLst>
              <a:ext uri="{FF2B5EF4-FFF2-40B4-BE49-F238E27FC236}">
                <a16:creationId xmlns:a16="http://schemas.microsoft.com/office/drawing/2014/main" id="{DA280493-CEE1-440D-8ABB-693D88845E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650" t="3698" r="30125" b="3429"/>
          <a:stretch/>
        </p:blipFill>
        <p:spPr>
          <a:xfrm>
            <a:off x="7050284" y="255795"/>
            <a:ext cx="4819727" cy="6419061"/>
          </a:xfrm>
        </p:spPr>
      </p:pic>
    </p:spTree>
    <p:extLst>
      <p:ext uri="{BB962C8B-B14F-4D97-AF65-F5344CB8AC3E}">
        <p14:creationId xmlns:p14="http://schemas.microsoft.com/office/powerpoint/2010/main" val="15097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928"/>
            <a:ext cx="10287000" cy="1807305"/>
          </a:xfrm>
        </p:spPr>
        <p:txBody>
          <a:bodyPr>
            <a:normAutofit/>
          </a:bodyPr>
          <a:lstStyle/>
          <a:p>
            <a:r>
              <a:rPr lang="en-IN" b="1" dirty="0"/>
              <a:t>COMPONENT DIAGRAM</a:t>
            </a:r>
          </a:p>
        </p:txBody>
      </p:sp>
      <p:pic>
        <p:nvPicPr>
          <p:cNvPr id="11" name="Content Placeholder 3">
            <a:extLst>
              <a:ext uri="{FF2B5EF4-FFF2-40B4-BE49-F238E27FC236}">
                <a16:creationId xmlns:a16="http://schemas.microsoft.com/office/drawing/2014/main" id="{CA65C61F-DF84-4DE6-A735-5478F09B556B}"/>
              </a:ext>
            </a:extLst>
          </p:cNvPr>
          <p:cNvPicPr>
            <a:picLocks noChangeAspect="1"/>
          </p:cNvPicPr>
          <p:nvPr/>
        </p:nvPicPr>
        <p:blipFill>
          <a:blip r:embed="rId2"/>
          <a:stretch>
            <a:fillRect/>
          </a:stretch>
        </p:blipFill>
        <p:spPr>
          <a:xfrm>
            <a:off x="2687107" y="1832767"/>
            <a:ext cx="6210535" cy="378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D0CA66F8-9565-40C4-BDE0-A0DCE22E7BBF}"/>
                  </a:ext>
                </a:extLst>
              </p14:cNvPr>
              <p14:cNvContentPartPr/>
              <p14:nvPr/>
            </p14:nvContentPartPr>
            <p14:xfrm>
              <a:off x="5328514" y="3816110"/>
              <a:ext cx="503280" cy="29160"/>
            </p14:xfrm>
          </p:contentPart>
        </mc:Choice>
        <mc:Fallback xmlns="">
          <p:pic>
            <p:nvPicPr>
              <p:cNvPr id="12" name="Ink 11">
                <a:extLst>
                  <a:ext uri="{FF2B5EF4-FFF2-40B4-BE49-F238E27FC236}">
                    <a16:creationId xmlns:a16="http://schemas.microsoft.com/office/drawing/2014/main" id="{D0CA66F8-9565-40C4-BDE0-A0DCE22E7BBF}"/>
                  </a:ext>
                </a:extLst>
              </p:cNvPr>
              <p:cNvPicPr/>
              <p:nvPr/>
            </p:nvPicPr>
            <p:blipFill>
              <a:blip r:embed="rId4"/>
              <a:stretch>
                <a:fillRect/>
              </a:stretch>
            </p:blipFill>
            <p:spPr>
              <a:xfrm>
                <a:off x="5238514" y="3636110"/>
                <a:ext cx="6829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8ABFFFEE-66EC-457B-BD32-A6351E2135C0}"/>
                  </a:ext>
                </a:extLst>
              </p14:cNvPr>
              <p14:cNvContentPartPr/>
              <p14:nvPr/>
            </p14:nvContentPartPr>
            <p14:xfrm>
              <a:off x="5318074" y="3787310"/>
              <a:ext cx="475920" cy="56880"/>
            </p14:xfrm>
          </p:contentPart>
        </mc:Choice>
        <mc:Fallback xmlns="">
          <p:pic>
            <p:nvPicPr>
              <p:cNvPr id="13" name="Ink 12">
                <a:extLst>
                  <a:ext uri="{FF2B5EF4-FFF2-40B4-BE49-F238E27FC236}">
                    <a16:creationId xmlns:a16="http://schemas.microsoft.com/office/drawing/2014/main" id="{8ABFFFEE-66EC-457B-BD32-A6351E2135C0}"/>
                  </a:ext>
                </a:extLst>
              </p:cNvPr>
              <p:cNvPicPr/>
              <p:nvPr/>
            </p:nvPicPr>
            <p:blipFill>
              <a:blip r:embed="rId6"/>
              <a:stretch>
                <a:fillRect/>
              </a:stretch>
            </p:blipFill>
            <p:spPr>
              <a:xfrm>
                <a:off x="5228006" y="3607310"/>
                <a:ext cx="655696"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4D0154D-F22C-4729-BCEF-3C43440695F5}"/>
                  </a:ext>
                </a:extLst>
              </p14:cNvPr>
              <p14:cNvContentPartPr/>
              <p14:nvPr/>
            </p14:nvContentPartPr>
            <p14:xfrm>
              <a:off x="5626234" y="3768230"/>
              <a:ext cx="4824000" cy="1244160"/>
            </p14:xfrm>
          </p:contentPart>
        </mc:Choice>
        <mc:Fallback xmlns="">
          <p:pic>
            <p:nvPicPr>
              <p:cNvPr id="14" name="Ink 13">
                <a:extLst>
                  <a:ext uri="{FF2B5EF4-FFF2-40B4-BE49-F238E27FC236}">
                    <a16:creationId xmlns:a16="http://schemas.microsoft.com/office/drawing/2014/main" id="{D4D0154D-F22C-4729-BCEF-3C43440695F5}"/>
                  </a:ext>
                </a:extLst>
              </p:cNvPr>
              <p:cNvPicPr/>
              <p:nvPr/>
            </p:nvPicPr>
            <p:blipFill>
              <a:blip r:embed="rId8"/>
              <a:stretch>
                <a:fillRect/>
              </a:stretch>
            </p:blipFill>
            <p:spPr>
              <a:xfrm>
                <a:off x="5536234" y="3588282"/>
                <a:ext cx="5003640" cy="160369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22F7ED4D-C488-49CE-82D5-2C80725C851E}"/>
                  </a:ext>
                </a:extLst>
              </p14:cNvPr>
              <p14:cNvContentPartPr/>
              <p14:nvPr/>
            </p14:nvContentPartPr>
            <p14:xfrm>
              <a:off x="6078754" y="2012150"/>
              <a:ext cx="3979440" cy="3072600"/>
            </p14:xfrm>
          </p:contentPart>
        </mc:Choice>
        <mc:Fallback xmlns="">
          <p:pic>
            <p:nvPicPr>
              <p:cNvPr id="15" name="Ink 14">
                <a:extLst>
                  <a:ext uri="{FF2B5EF4-FFF2-40B4-BE49-F238E27FC236}">
                    <a16:creationId xmlns:a16="http://schemas.microsoft.com/office/drawing/2014/main" id="{22F7ED4D-C488-49CE-82D5-2C80725C851E}"/>
                  </a:ext>
                </a:extLst>
              </p:cNvPr>
              <p:cNvPicPr/>
              <p:nvPr/>
            </p:nvPicPr>
            <p:blipFill>
              <a:blip r:embed="rId10"/>
              <a:stretch>
                <a:fillRect/>
              </a:stretch>
            </p:blipFill>
            <p:spPr>
              <a:xfrm>
                <a:off x="5988754" y="1832171"/>
                <a:ext cx="4159080" cy="343219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9C44A0FD-ADD0-4E97-ACB6-23A68EAED007}"/>
                  </a:ext>
                </a:extLst>
              </p14:cNvPr>
              <p14:cNvContentPartPr/>
              <p14:nvPr/>
            </p14:nvContentPartPr>
            <p14:xfrm>
              <a:off x="4279114" y="426710"/>
              <a:ext cx="7001280" cy="3548160"/>
            </p14:xfrm>
          </p:contentPart>
        </mc:Choice>
        <mc:Fallback xmlns="">
          <p:pic>
            <p:nvPicPr>
              <p:cNvPr id="16" name="Ink 15">
                <a:extLst>
                  <a:ext uri="{FF2B5EF4-FFF2-40B4-BE49-F238E27FC236}">
                    <a16:creationId xmlns:a16="http://schemas.microsoft.com/office/drawing/2014/main" id="{9C44A0FD-ADD0-4E97-ACB6-23A68EAED007}"/>
                  </a:ext>
                </a:extLst>
              </p:cNvPr>
              <p:cNvPicPr/>
              <p:nvPr/>
            </p:nvPicPr>
            <p:blipFill>
              <a:blip r:embed="rId12"/>
              <a:stretch>
                <a:fillRect/>
              </a:stretch>
            </p:blipFill>
            <p:spPr>
              <a:xfrm>
                <a:off x="4189114" y="246710"/>
                <a:ext cx="7180920" cy="390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ABB7DAD5-6C5D-4523-9231-9C00D385403A}"/>
                  </a:ext>
                </a:extLst>
              </p14:cNvPr>
              <p14:cNvContentPartPr/>
              <p14:nvPr/>
            </p14:nvContentPartPr>
            <p14:xfrm>
              <a:off x="5673034" y="3638990"/>
              <a:ext cx="360" cy="360"/>
            </p14:xfrm>
          </p:contentPart>
        </mc:Choice>
        <mc:Fallback xmlns="">
          <p:pic>
            <p:nvPicPr>
              <p:cNvPr id="17" name="Ink 16">
                <a:extLst>
                  <a:ext uri="{FF2B5EF4-FFF2-40B4-BE49-F238E27FC236}">
                    <a16:creationId xmlns:a16="http://schemas.microsoft.com/office/drawing/2014/main" id="{ABB7DAD5-6C5D-4523-9231-9C00D385403A}"/>
                  </a:ext>
                </a:extLst>
              </p:cNvPr>
              <p:cNvPicPr/>
              <p:nvPr/>
            </p:nvPicPr>
            <p:blipFill>
              <a:blip r:embed="rId14"/>
              <a:stretch>
                <a:fillRect/>
              </a:stretch>
            </p:blipFill>
            <p:spPr>
              <a:xfrm>
                <a:off x="5610034" y="35759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A8099C7D-F32F-4C1B-8B0D-3F06A3538046}"/>
                  </a:ext>
                </a:extLst>
              </p14:cNvPr>
              <p14:cNvContentPartPr/>
              <p14:nvPr/>
            </p14:nvContentPartPr>
            <p14:xfrm>
              <a:off x="5566834" y="3731870"/>
              <a:ext cx="619920" cy="763200"/>
            </p14:xfrm>
          </p:contentPart>
        </mc:Choice>
        <mc:Fallback xmlns="">
          <p:pic>
            <p:nvPicPr>
              <p:cNvPr id="18" name="Ink 17">
                <a:extLst>
                  <a:ext uri="{FF2B5EF4-FFF2-40B4-BE49-F238E27FC236}">
                    <a16:creationId xmlns:a16="http://schemas.microsoft.com/office/drawing/2014/main" id="{A8099C7D-F32F-4C1B-8B0D-3F06A3538046}"/>
                  </a:ext>
                </a:extLst>
              </p:cNvPr>
              <p:cNvPicPr/>
              <p:nvPr/>
            </p:nvPicPr>
            <p:blipFill>
              <a:blip r:embed="rId16"/>
              <a:stretch>
                <a:fillRect/>
              </a:stretch>
            </p:blipFill>
            <p:spPr>
              <a:xfrm>
                <a:off x="5503834" y="3668870"/>
                <a:ext cx="74556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8250C863-534B-4B67-9C18-543827DA9AB5}"/>
                  </a:ext>
                </a:extLst>
              </p14:cNvPr>
              <p14:cNvContentPartPr/>
              <p14:nvPr/>
            </p14:nvContentPartPr>
            <p14:xfrm>
              <a:off x="5247154" y="3690830"/>
              <a:ext cx="514440" cy="181800"/>
            </p14:xfrm>
          </p:contentPart>
        </mc:Choice>
        <mc:Fallback xmlns="">
          <p:pic>
            <p:nvPicPr>
              <p:cNvPr id="19" name="Ink 18">
                <a:extLst>
                  <a:ext uri="{FF2B5EF4-FFF2-40B4-BE49-F238E27FC236}">
                    <a16:creationId xmlns:a16="http://schemas.microsoft.com/office/drawing/2014/main" id="{8250C863-534B-4B67-9C18-543827DA9AB5}"/>
                  </a:ext>
                </a:extLst>
              </p:cNvPr>
              <p:cNvPicPr/>
              <p:nvPr/>
            </p:nvPicPr>
            <p:blipFill>
              <a:blip r:embed="rId18"/>
              <a:stretch>
                <a:fillRect/>
              </a:stretch>
            </p:blipFill>
            <p:spPr>
              <a:xfrm>
                <a:off x="5184154" y="3627830"/>
                <a:ext cx="640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0AE34490-3DF7-4E71-BB1F-627D251A9D68}"/>
                  </a:ext>
                </a:extLst>
              </p14:cNvPr>
              <p14:cNvContentPartPr/>
              <p14:nvPr/>
            </p14:nvContentPartPr>
            <p14:xfrm>
              <a:off x="5171240" y="3647200"/>
              <a:ext cx="366120" cy="16920"/>
            </p14:xfrm>
          </p:contentPart>
        </mc:Choice>
        <mc:Fallback xmlns="">
          <p:pic>
            <p:nvPicPr>
              <p:cNvPr id="20" name="Ink 19">
                <a:extLst>
                  <a:ext uri="{FF2B5EF4-FFF2-40B4-BE49-F238E27FC236}">
                    <a16:creationId xmlns:a16="http://schemas.microsoft.com/office/drawing/2014/main" id="{0AE34490-3DF7-4E71-BB1F-627D251A9D68}"/>
                  </a:ext>
                </a:extLst>
              </p:cNvPr>
              <p:cNvPicPr/>
              <p:nvPr/>
            </p:nvPicPr>
            <p:blipFill>
              <a:blip r:embed="rId20"/>
              <a:stretch>
                <a:fillRect/>
              </a:stretch>
            </p:blipFill>
            <p:spPr>
              <a:xfrm>
                <a:off x="5108240" y="3584200"/>
                <a:ext cx="491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E687285F-5420-4B2A-BE5D-BC20E711602B}"/>
                  </a:ext>
                </a:extLst>
              </p14:cNvPr>
              <p14:cNvContentPartPr/>
              <p14:nvPr/>
            </p14:nvContentPartPr>
            <p14:xfrm>
              <a:off x="2915840" y="3494800"/>
              <a:ext cx="452160" cy="72360"/>
            </p14:xfrm>
          </p:contentPart>
        </mc:Choice>
        <mc:Fallback xmlns="">
          <p:pic>
            <p:nvPicPr>
              <p:cNvPr id="21" name="Ink 20">
                <a:extLst>
                  <a:ext uri="{FF2B5EF4-FFF2-40B4-BE49-F238E27FC236}">
                    <a16:creationId xmlns:a16="http://schemas.microsoft.com/office/drawing/2014/main" id="{E687285F-5420-4B2A-BE5D-BC20E711602B}"/>
                  </a:ext>
                </a:extLst>
              </p:cNvPr>
              <p:cNvPicPr/>
              <p:nvPr/>
            </p:nvPicPr>
            <p:blipFill>
              <a:blip r:embed="rId22"/>
              <a:stretch>
                <a:fillRect/>
              </a:stretch>
            </p:blipFill>
            <p:spPr>
              <a:xfrm>
                <a:off x="2852890" y="3431485"/>
                <a:ext cx="577700" cy="19862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AE705A6C-9ED2-4DB3-A3B8-8D7318CEC7A4}"/>
                  </a:ext>
                </a:extLst>
              </p14:cNvPr>
              <p14:cNvContentPartPr/>
              <p14:nvPr/>
            </p14:nvContentPartPr>
            <p14:xfrm>
              <a:off x="6421160" y="4454800"/>
              <a:ext cx="360" cy="360"/>
            </p14:xfrm>
          </p:contentPart>
        </mc:Choice>
        <mc:Fallback xmlns="">
          <p:pic>
            <p:nvPicPr>
              <p:cNvPr id="22" name="Ink 21">
                <a:extLst>
                  <a:ext uri="{FF2B5EF4-FFF2-40B4-BE49-F238E27FC236}">
                    <a16:creationId xmlns:a16="http://schemas.microsoft.com/office/drawing/2014/main" id="{AE705A6C-9ED2-4DB3-A3B8-8D7318CEC7A4}"/>
                  </a:ext>
                </a:extLst>
              </p:cNvPr>
              <p:cNvPicPr/>
              <p:nvPr/>
            </p:nvPicPr>
            <p:blipFill>
              <a:blip r:embed="rId24"/>
              <a:stretch>
                <a:fillRect/>
              </a:stretch>
            </p:blipFill>
            <p:spPr>
              <a:xfrm>
                <a:off x="6358160" y="43918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2C1555FC-A4C9-42A8-8798-A580966B6177}"/>
                  </a:ext>
                </a:extLst>
              </p14:cNvPr>
              <p14:cNvContentPartPr/>
              <p14:nvPr/>
            </p14:nvContentPartPr>
            <p14:xfrm>
              <a:off x="6390560" y="4363360"/>
              <a:ext cx="360" cy="360"/>
            </p14:xfrm>
          </p:contentPart>
        </mc:Choice>
        <mc:Fallback xmlns="">
          <p:pic>
            <p:nvPicPr>
              <p:cNvPr id="23" name="Ink 22">
                <a:extLst>
                  <a:ext uri="{FF2B5EF4-FFF2-40B4-BE49-F238E27FC236}">
                    <a16:creationId xmlns:a16="http://schemas.microsoft.com/office/drawing/2014/main" id="{2C1555FC-A4C9-42A8-8798-A580966B6177}"/>
                  </a:ext>
                </a:extLst>
              </p:cNvPr>
              <p:cNvPicPr/>
              <p:nvPr/>
            </p:nvPicPr>
            <p:blipFill>
              <a:blip r:embed="rId24"/>
              <a:stretch>
                <a:fillRect/>
              </a:stretch>
            </p:blipFill>
            <p:spPr>
              <a:xfrm>
                <a:off x="6327560" y="43003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C8E35D2A-B9F0-4342-B8C3-67C7D1FA108A}"/>
                  </a:ext>
                </a:extLst>
              </p14:cNvPr>
              <p14:cNvContentPartPr/>
              <p14:nvPr/>
            </p14:nvContentPartPr>
            <p14:xfrm>
              <a:off x="6441320" y="4109200"/>
              <a:ext cx="1958040" cy="457920"/>
            </p14:xfrm>
          </p:contentPart>
        </mc:Choice>
        <mc:Fallback xmlns="">
          <p:pic>
            <p:nvPicPr>
              <p:cNvPr id="24" name="Ink 23">
                <a:extLst>
                  <a:ext uri="{FF2B5EF4-FFF2-40B4-BE49-F238E27FC236}">
                    <a16:creationId xmlns:a16="http://schemas.microsoft.com/office/drawing/2014/main" id="{C8E35D2A-B9F0-4342-B8C3-67C7D1FA108A}"/>
                  </a:ext>
                </a:extLst>
              </p:cNvPr>
              <p:cNvPicPr/>
              <p:nvPr/>
            </p:nvPicPr>
            <p:blipFill>
              <a:blip r:embed="rId27"/>
              <a:stretch>
                <a:fillRect/>
              </a:stretch>
            </p:blipFill>
            <p:spPr>
              <a:xfrm>
                <a:off x="6378308" y="4046249"/>
                <a:ext cx="2083703" cy="58346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24B6348E-38B5-4CE2-999A-0CDDFB3CC696}"/>
                  </a:ext>
                </a:extLst>
              </p14:cNvPr>
              <p14:cNvContentPartPr/>
              <p14:nvPr/>
            </p14:nvContentPartPr>
            <p14:xfrm>
              <a:off x="4983320" y="4500880"/>
              <a:ext cx="360" cy="360"/>
            </p14:xfrm>
          </p:contentPart>
        </mc:Choice>
        <mc:Fallback xmlns="">
          <p:pic>
            <p:nvPicPr>
              <p:cNvPr id="25" name="Ink 24">
                <a:extLst>
                  <a:ext uri="{FF2B5EF4-FFF2-40B4-BE49-F238E27FC236}">
                    <a16:creationId xmlns:a16="http://schemas.microsoft.com/office/drawing/2014/main" id="{24B6348E-38B5-4CE2-999A-0CDDFB3CC696}"/>
                  </a:ext>
                </a:extLst>
              </p:cNvPr>
              <p:cNvPicPr/>
              <p:nvPr/>
            </p:nvPicPr>
            <p:blipFill>
              <a:blip r:embed="rId14"/>
              <a:stretch>
                <a:fillRect/>
              </a:stretch>
            </p:blipFill>
            <p:spPr>
              <a:xfrm>
                <a:off x="4920320" y="4437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FF8F72A6-AEA2-4DCB-9B1B-0E17088DEC96}"/>
                  </a:ext>
                </a:extLst>
              </p14:cNvPr>
              <p14:cNvContentPartPr/>
              <p14:nvPr/>
            </p14:nvContentPartPr>
            <p14:xfrm>
              <a:off x="4953080" y="4561720"/>
              <a:ext cx="360" cy="360"/>
            </p14:xfrm>
          </p:contentPart>
        </mc:Choice>
        <mc:Fallback xmlns="">
          <p:pic>
            <p:nvPicPr>
              <p:cNvPr id="26" name="Ink 25">
                <a:extLst>
                  <a:ext uri="{FF2B5EF4-FFF2-40B4-BE49-F238E27FC236}">
                    <a16:creationId xmlns:a16="http://schemas.microsoft.com/office/drawing/2014/main" id="{FF8F72A6-AEA2-4DCB-9B1B-0E17088DEC96}"/>
                  </a:ext>
                </a:extLst>
              </p:cNvPr>
              <p:cNvPicPr/>
              <p:nvPr/>
            </p:nvPicPr>
            <p:blipFill>
              <a:blip r:embed="rId14"/>
              <a:stretch>
                <a:fillRect/>
              </a:stretch>
            </p:blipFill>
            <p:spPr>
              <a:xfrm>
                <a:off x="4890080" y="4498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88FA49C4-FD47-40FE-A30A-660DF14776CA}"/>
                  </a:ext>
                </a:extLst>
              </p14:cNvPr>
              <p14:cNvContentPartPr>
                <a14:cpLocks xmlns:a14="http://schemas.microsoft.com/office/drawing/2010/main"/>
              </p14:cNvContentPartPr>
              <p14:nvPr/>
            </p14:nvContentPartPr>
            <p14:xfrm>
              <a:off x="2805454" y="4234660"/>
              <a:ext cx="2117520" cy="654120"/>
            </p14:xfrm>
          </p:contentPart>
        </mc:Choice>
        <mc:Fallback xmlns="">
          <p:pic>
            <p:nvPicPr>
              <p:cNvPr id="27" name="Ink 26">
                <a:extLst>
                  <a:ext uri="{FF2B5EF4-FFF2-40B4-BE49-F238E27FC236}">
                    <a16:creationId xmlns:a16="http://schemas.microsoft.com/office/drawing/2014/main" id="{88FA49C4-FD47-40FE-A30A-660DF14776CA}"/>
                  </a:ext>
                </a:extLst>
              </p:cNvPr>
              <p:cNvPicPr>
                <a:picLocks/>
              </p:cNvPicPr>
              <p:nvPr/>
            </p:nvPicPr>
            <p:blipFill>
              <a:blip r:embed="rId31"/>
              <a:stretch>
                <a:fillRect/>
              </a:stretch>
            </p:blipFill>
            <p:spPr>
              <a:xfrm>
                <a:off x="2742443" y="4171660"/>
                <a:ext cx="2243181"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AB2640E3-B60C-41A7-AEFA-F5A8BBB15106}"/>
                  </a:ext>
                </a:extLst>
              </p14:cNvPr>
              <p14:cNvContentPartPr/>
              <p14:nvPr/>
            </p14:nvContentPartPr>
            <p14:xfrm rot="19915289">
              <a:off x="2857167" y="4060566"/>
              <a:ext cx="999807" cy="804793"/>
            </p14:xfrm>
          </p:contentPart>
        </mc:Choice>
        <mc:Fallback xmlns="">
          <p:pic>
            <p:nvPicPr>
              <p:cNvPr id="28" name="Ink 27">
                <a:extLst>
                  <a:ext uri="{FF2B5EF4-FFF2-40B4-BE49-F238E27FC236}">
                    <a16:creationId xmlns:a16="http://schemas.microsoft.com/office/drawing/2014/main" id="{AB2640E3-B60C-41A7-AEFA-F5A8BBB15106}"/>
                  </a:ext>
                </a:extLst>
              </p:cNvPr>
              <p:cNvPicPr/>
              <p:nvPr/>
            </p:nvPicPr>
            <p:blipFill>
              <a:blip r:embed="rId33"/>
              <a:stretch>
                <a:fillRect/>
              </a:stretch>
            </p:blipFill>
            <p:spPr>
              <a:xfrm rot="19915289">
                <a:off x="2794184" y="3997523"/>
                <a:ext cx="1125413" cy="930519"/>
              </a:xfrm>
              <a:prstGeom prst="rect">
                <a:avLst/>
              </a:prstGeom>
            </p:spPr>
          </p:pic>
        </mc:Fallback>
      </mc:AlternateContent>
      <p:sp>
        <p:nvSpPr>
          <p:cNvPr id="29" name="TextBox 28">
            <a:extLst>
              <a:ext uri="{FF2B5EF4-FFF2-40B4-BE49-F238E27FC236}">
                <a16:creationId xmlns:a16="http://schemas.microsoft.com/office/drawing/2014/main" id="{C107E449-3509-494B-B05F-58F217CF2BB7}"/>
              </a:ext>
            </a:extLst>
          </p:cNvPr>
          <p:cNvSpPr txBox="1"/>
          <p:nvPr/>
        </p:nvSpPr>
        <p:spPr>
          <a:xfrm>
            <a:off x="5255980" y="3597064"/>
            <a:ext cx="834108" cy="369332"/>
          </a:xfrm>
          <a:prstGeom prst="rect">
            <a:avLst/>
          </a:prstGeom>
          <a:noFill/>
        </p:spPr>
        <p:txBody>
          <a:bodyPr wrap="square" rtlCol="0">
            <a:spAutoFit/>
          </a:bodyPr>
          <a:lstStyle/>
          <a:p>
            <a:r>
              <a:rPr lang="en-IN" dirty="0"/>
              <a:t>UNO</a:t>
            </a:r>
          </a:p>
        </p:txBody>
      </p:sp>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134995C3-527E-4EF4-891C-2E4C53A8F509}"/>
                  </a:ext>
                </a:extLst>
              </p14:cNvPr>
              <p14:cNvContentPartPr/>
              <p14:nvPr/>
            </p14:nvContentPartPr>
            <p14:xfrm>
              <a:off x="6933540" y="2301120"/>
              <a:ext cx="558000" cy="137880"/>
            </p14:xfrm>
          </p:contentPart>
        </mc:Choice>
        <mc:Fallback xmlns="">
          <p:pic>
            <p:nvPicPr>
              <p:cNvPr id="30" name="Ink 29">
                <a:extLst>
                  <a:ext uri="{FF2B5EF4-FFF2-40B4-BE49-F238E27FC236}">
                    <a16:creationId xmlns:a16="http://schemas.microsoft.com/office/drawing/2014/main" id="{134995C3-527E-4EF4-891C-2E4C53A8F509}"/>
                  </a:ext>
                </a:extLst>
              </p:cNvPr>
              <p:cNvPicPr/>
              <p:nvPr/>
            </p:nvPicPr>
            <p:blipFill>
              <a:blip r:embed="rId35"/>
              <a:stretch>
                <a:fillRect/>
              </a:stretch>
            </p:blipFill>
            <p:spPr>
              <a:xfrm>
                <a:off x="6870499" y="2238120"/>
                <a:ext cx="683721" cy="263520"/>
              </a:xfrm>
              <a:prstGeom prst="rect">
                <a:avLst/>
              </a:prstGeom>
            </p:spPr>
          </p:pic>
        </mc:Fallback>
      </mc:AlternateContent>
      <p:sp>
        <p:nvSpPr>
          <p:cNvPr id="31" name="TextBox 30">
            <a:extLst>
              <a:ext uri="{FF2B5EF4-FFF2-40B4-BE49-F238E27FC236}">
                <a16:creationId xmlns:a16="http://schemas.microsoft.com/office/drawing/2014/main" id="{8AB54C06-97FA-47C8-8A2C-7BFAA11521F2}"/>
              </a:ext>
            </a:extLst>
          </p:cNvPr>
          <p:cNvSpPr txBox="1"/>
          <p:nvPr/>
        </p:nvSpPr>
        <p:spPr>
          <a:xfrm>
            <a:off x="6865620" y="2166790"/>
            <a:ext cx="1394460" cy="369332"/>
          </a:xfrm>
          <a:prstGeom prst="rect">
            <a:avLst/>
          </a:prstGeom>
          <a:noFill/>
        </p:spPr>
        <p:txBody>
          <a:bodyPr wrap="square" rtlCol="0">
            <a:spAutoFit/>
          </a:bodyPr>
          <a:lstStyle/>
          <a:p>
            <a:r>
              <a:rPr lang="en-IN" dirty="0"/>
              <a:t>LCD Display</a:t>
            </a:r>
          </a:p>
        </p:txBody>
      </p:sp>
      <p:sp>
        <p:nvSpPr>
          <p:cNvPr id="32" name="TextBox 31">
            <a:extLst>
              <a:ext uri="{FF2B5EF4-FFF2-40B4-BE49-F238E27FC236}">
                <a16:creationId xmlns:a16="http://schemas.microsoft.com/office/drawing/2014/main" id="{A26FF7A9-9C55-4B59-88D6-69D84E0564CE}"/>
              </a:ext>
            </a:extLst>
          </p:cNvPr>
          <p:cNvSpPr txBox="1"/>
          <p:nvPr/>
        </p:nvSpPr>
        <p:spPr>
          <a:xfrm>
            <a:off x="2830294" y="3349941"/>
            <a:ext cx="1098000" cy="369332"/>
          </a:xfrm>
          <a:prstGeom prst="rect">
            <a:avLst/>
          </a:prstGeom>
          <a:noFill/>
        </p:spPr>
        <p:txBody>
          <a:bodyPr wrap="square" rtlCol="0">
            <a:spAutoFit/>
          </a:bodyPr>
          <a:lstStyle/>
          <a:p>
            <a:r>
              <a:rPr lang="en-IN" dirty="0"/>
              <a:t>Johnson</a:t>
            </a:r>
          </a:p>
        </p:txBody>
      </p:sp>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5DF4C909-A410-441F-A8A3-6B61E002129E}"/>
                  </a:ext>
                </a:extLst>
              </p14:cNvPr>
              <p14:cNvContentPartPr>
                <a14:cpLocks xmlns:a14="http://schemas.microsoft.com/office/drawing/2010/main"/>
              </p14:cNvContentPartPr>
              <p14:nvPr/>
            </p14:nvContentPartPr>
            <p14:xfrm>
              <a:off x="4210218" y="4234660"/>
              <a:ext cx="729826" cy="654120"/>
            </p14:xfrm>
          </p:contentPart>
        </mc:Choice>
        <mc:Fallback xmlns="">
          <p:pic>
            <p:nvPicPr>
              <p:cNvPr id="33" name="Ink 32">
                <a:extLst>
                  <a:ext uri="{FF2B5EF4-FFF2-40B4-BE49-F238E27FC236}">
                    <a16:creationId xmlns:a16="http://schemas.microsoft.com/office/drawing/2014/main" id="{5DF4C909-A410-441F-A8A3-6B61E002129E}"/>
                  </a:ext>
                </a:extLst>
              </p:cNvPr>
              <p:cNvPicPr>
                <a:picLocks/>
              </p:cNvPicPr>
              <p:nvPr/>
            </p:nvPicPr>
            <p:blipFill>
              <a:blip r:embed="rId37"/>
              <a:stretch>
                <a:fillRect/>
              </a:stretch>
            </p:blipFill>
            <p:spPr>
              <a:xfrm>
                <a:off x="4147240" y="4171660"/>
                <a:ext cx="855422" cy="779760"/>
              </a:xfrm>
              <a:prstGeom prst="rect">
                <a:avLst/>
              </a:prstGeom>
            </p:spPr>
          </p:pic>
        </mc:Fallback>
      </mc:AlternateContent>
    </p:spTree>
    <p:extLst>
      <p:ext uri="{BB962C8B-B14F-4D97-AF65-F5344CB8AC3E}">
        <p14:creationId xmlns:p14="http://schemas.microsoft.com/office/powerpoint/2010/main" val="171556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3D632-E7A3-3A6F-20D5-6EED3D826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C581D-618F-8405-733C-A4D6CD588F70}"/>
              </a:ext>
            </a:extLst>
          </p:cNvPr>
          <p:cNvSpPr>
            <a:spLocks noGrp="1"/>
          </p:cNvSpPr>
          <p:nvPr>
            <p:ph type="title"/>
          </p:nvPr>
        </p:nvSpPr>
        <p:spPr>
          <a:xfrm>
            <a:off x="690880" y="75876"/>
            <a:ext cx="10515600" cy="1325563"/>
          </a:xfrm>
        </p:spPr>
        <p:txBody>
          <a:bodyPr/>
          <a:lstStyle/>
          <a:p>
            <a:r>
              <a:rPr lang="en-IN" b="1" dirty="0"/>
              <a:t>BLOCK DIAGRAM 1: </a:t>
            </a:r>
            <a:r>
              <a:rPr lang="en-IN" b="1" dirty="0">
                <a:solidFill>
                  <a:srgbClr val="0070C0"/>
                </a:solidFill>
              </a:rPr>
              <a:t>ENROLLMENT</a:t>
            </a:r>
          </a:p>
        </p:txBody>
      </p:sp>
      <p:graphicFrame>
        <p:nvGraphicFramePr>
          <p:cNvPr id="6" name="Content Placeholder 5">
            <a:extLst>
              <a:ext uri="{FF2B5EF4-FFF2-40B4-BE49-F238E27FC236}">
                <a16:creationId xmlns:a16="http://schemas.microsoft.com/office/drawing/2014/main" id="{BAF14FFC-57FF-BCC8-98D8-D83CB37DBC3F}"/>
              </a:ext>
            </a:extLst>
          </p:cNvPr>
          <p:cNvGraphicFramePr>
            <a:graphicFrameLocks noGrp="1"/>
          </p:cNvGraphicFramePr>
          <p:nvPr>
            <p:ph idx="1"/>
            <p:extLst>
              <p:ext uri="{D42A27DB-BD31-4B8C-83A1-F6EECF244321}">
                <p14:modId xmlns:p14="http://schemas.microsoft.com/office/powerpoint/2010/main" val="2025113962"/>
              </p:ext>
            </p:extLst>
          </p:nvPr>
        </p:nvGraphicFramePr>
        <p:xfrm>
          <a:off x="690880" y="1241321"/>
          <a:ext cx="1066292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oup 37">
            <a:extLst>
              <a:ext uri="{FF2B5EF4-FFF2-40B4-BE49-F238E27FC236}">
                <a16:creationId xmlns:a16="http://schemas.microsoft.com/office/drawing/2014/main" id="{4FACA539-C212-7735-D9D6-EEFFA7A3E6B7}"/>
              </a:ext>
            </a:extLst>
          </p:cNvPr>
          <p:cNvGrpSpPr/>
          <p:nvPr/>
        </p:nvGrpSpPr>
        <p:grpSpPr>
          <a:xfrm rot="5400000">
            <a:off x="1310149" y="3283627"/>
            <a:ext cx="1164436" cy="1685598"/>
            <a:chOff x="4793445" y="4217936"/>
            <a:chExt cx="876188" cy="1685598"/>
          </a:xfrm>
        </p:grpSpPr>
        <p:sp>
          <p:nvSpPr>
            <p:cNvPr id="39" name="Arrow: Right 38">
              <a:extLst>
                <a:ext uri="{FF2B5EF4-FFF2-40B4-BE49-F238E27FC236}">
                  <a16:creationId xmlns:a16="http://schemas.microsoft.com/office/drawing/2014/main" id="{AB1F91E7-F0BF-2404-34EF-4EABBEA9B657}"/>
                </a:ext>
              </a:extLst>
            </p:cNvPr>
            <p:cNvSpPr/>
            <p:nvPr/>
          </p:nvSpPr>
          <p:spPr>
            <a:xfrm rot="21599977">
              <a:off x="4793445" y="4217936"/>
              <a:ext cx="876188" cy="78634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40" name="Arrow: Right 4">
              <a:extLst>
                <a:ext uri="{FF2B5EF4-FFF2-40B4-BE49-F238E27FC236}">
                  <a16:creationId xmlns:a16="http://schemas.microsoft.com/office/drawing/2014/main" id="{6A9DEEDD-55E3-B049-E09A-4884D0604AE9}"/>
                </a:ext>
              </a:extLst>
            </p:cNvPr>
            <p:cNvSpPr txBox="1"/>
            <p:nvPr/>
          </p:nvSpPr>
          <p:spPr>
            <a:xfrm rot="16200000">
              <a:off x="4695184" y="5162504"/>
              <a:ext cx="899246" cy="5828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400" i="0" dirty="0">
                  <a:solidFill>
                    <a:schemeClr val="tx1">
                      <a:lumMod val="95000"/>
                      <a:lumOff val="5000"/>
                    </a:schemeClr>
                  </a:solidFill>
                  <a:effectLst/>
                  <a:latin typeface="Söhne"/>
                </a:rPr>
                <a:t>Mobile Number Enrollment</a:t>
              </a:r>
              <a:endParaRPr lang="en-IN" sz="1400" kern="1200" dirty="0">
                <a:solidFill>
                  <a:schemeClr val="tx1">
                    <a:lumMod val="95000"/>
                    <a:lumOff val="5000"/>
                  </a:schemeClr>
                </a:solidFill>
              </a:endParaRPr>
            </a:p>
          </p:txBody>
        </p:sp>
      </p:grpSp>
      <p:grpSp>
        <p:nvGrpSpPr>
          <p:cNvPr id="41" name="Group 40">
            <a:extLst>
              <a:ext uri="{FF2B5EF4-FFF2-40B4-BE49-F238E27FC236}">
                <a16:creationId xmlns:a16="http://schemas.microsoft.com/office/drawing/2014/main" id="{B9643005-90BE-FADF-BED4-2C7BD3DEE93A}"/>
              </a:ext>
            </a:extLst>
          </p:cNvPr>
          <p:cNvGrpSpPr/>
          <p:nvPr/>
        </p:nvGrpSpPr>
        <p:grpSpPr>
          <a:xfrm>
            <a:off x="1265456" y="4739609"/>
            <a:ext cx="2487825" cy="1244997"/>
            <a:chOff x="1143247" y="923606"/>
            <a:chExt cx="1805843" cy="1164436"/>
          </a:xfrm>
        </p:grpSpPr>
        <p:sp>
          <p:nvSpPr>
            <p:cNvPr id="42" name="Rectangle: Rounded Corners 41">
              <a:extLst>
                <a:ext uri="{FF2B5EF4-FFF2-40B4-BE49-F238E27FC236}">
                  <a16:creationId xmlns:a16="http://schemas.microsoft.com/office/drawing/2014/main" id="{800DD216-E7FA-89D0-FBAB-A98E4669BFF8}"/>
                </a:ext>
              </a:extLst>
            </p:cNvPr>
            <p:cNvSpPr/>
            <p:nvPr/>
          </p:nvSpPr>
          <p:spPr>
            <a:xfrm>
              <a:off x="1143247" y="923606"/>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dirty="0"/>
            </a:p>
          </p:txBody>
        </p:sp>
        <p:sp>
          <p:nvSpPr>
            <p:cNvPr id="43" name="Rectangle: Rounded Corners 4">
              <a:extLst>
                <a:ext uri="{FF2B5EF4-FFF2-40B4-BE49-F238E27FC236}">
                  <a16:creationId xmlns:a16="http://schemas.microsoft.com/office/drawing/2014/main" id="{7E3693E8-F4C9-E5B6-821E-3145481CC7E7}"/>
                </a:ext>
              </a:extLst>
            </p:cNvPr>
            <p:cNvSpPr txBox="1"/>
            <p:nvPr/>
          </p:nvSpPr>
          <p:spPr>
            <a:xfrm>
              <a:off x="1177351" y="934579"/>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kern="1200" dirty="0"/>
                <a:t>System Memory</a:t>
              </a:r>
            </a:p>
          </p:txBody>
        </p:sp>
      </p:grpSp>
      <p:sp>
        <p:nvSpPr>
          <p:cNvPr id="4" name="TextBox 3">
            <a:extLst>
              <a:ext uri="{FF2B5EF4-FFF2-40B4-BE49-F238E27FC236}">
                <a16:creationId xmlns:a16="http://schemas.microsoft.com/office/drawing/2014/main" id="{D3B5CABF-E547-DB36-6519-70DB00401A81}"/>
              </a:ext>
            </a:extLst>
          </p:cNvPr>
          <p:cNvSpPr txBox="1"/>
          <p:nvPr/>
        </p:nvSpPr>
        <p:spPr>
          <a:xfrm>
            <a:off x="2680243" y="3612421"/>
            <a:ext cx="1476569" cy="738664"/>
          </a:xfrm>
          <a:prstGeom prst="rect">
            <a:avLst/>
          </a:prstGeom>
          <a:noFill/>
        </p:spPr>
        <p:txBody>
          <a:bodyPr wrap="square">
            <a:spAutoFit/>
          </a:bodyPr>
          <a:lstStyle/>
          <a:p>
            <a:r>
              <a:rPr lang="en-IN" sz="1400" b="0" i="0" dirty="0">
                <a:solidFill>
                  <a:schemeClr val="tx1">
                    <a:lumMod val="95000"/>
                    <a:lumOff val="5000"/>
                  </a:schemeClr>
                </a:solidFill>
                <a:effectLst/>
                <a:latin typeface="Söhne"/>
              </a:rPr>
              <a:t>Stores the mobile number in the system's memory</a:t>
            </a:r>
            <a:endParaRPr lang="en-IN" sz="1400" dirty="0">
              <a:solidFill>
                <a:schemeClr val="tx1">
                  <a:lumMod val="95000"/>
                  <a:lumOff val="5000"/>
                </a:schemeClr>
              </a:solidFill>
            </a:endParaRPr>
          </a:p>
        </p:txBody>
      </p:sp>
      <p:sp>
        <p:nvSpPr>
          <p:cNvPr id="7" name="Arrow: Right 6">
            <a:extLst>
              <a:ext uri="{FF2B5EF4-FFF2-40B4-BE49-F238E27FC236}">
                <a16:creationId xmlns:a16="http://schemas.microsoft.com/office/drawing/2014/main" id="{E65874B5-7910-A64E-4EE2-1F45277A3366}"/>
              </a:ext>
            </a:extLst>
          </p:cNvPr>
          <p:cNvSpPr/>
          <p:nvPr/>
        </p:nvSpPr>
        <p:spPr>
          <a:xfrm>
            <a:off x="3891538" y="4944201"/>
            <a:ext cx="4058143" cy="78634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r>
              <a:rPr lang="en-IN" sz="1600" i="0" dirty="0">
                <a:solidFill>
                  <a:schemeClr val="tx1">
                    <a:lumMod val="95000"/>
                    <a:lumOff val="5000"/>
                  </a:schemeClr>
                </a:solidFill>
                <a:effectLst/>
              </a:rPr>
              <a:t>Output</a:t>
            </a:r>
            <a:endParaRPr lang="en-IN" sz="1600" dirty="0"/>
          </a:p>
        </p:txBody>
      </p:sp>
      <p:sp>
        <p:nvSpPr>
          <p:cNvPr id="9" name="Arrow: Right 8">
            <a:extLst>
              <a:ext uri="{FF2B5EF4-FFF2-40B4-BE49-F238E27FC236}">
                <a16:creationId xmlns:a16="http://schemas.microsoft.com/office/drawing/2014/main" id="{702AA1B4-6DE4-A3CF-5D43-D80156966F86}"/>
              </a:ext>
            </a:extLst>
          </p:cNvPr>
          <p:cNvSpPr/>
          <p:nvPr/>
        </p:nvSpPr>
        <p:spPr>
          <a:xfrm rot="5400000">
            <a:off x="8753548" y="3617987"/>
            <a:ext cx="1244997" cy="78634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grpSp>
        <p:nvGrpSpPr>
          <p:cNvPr id="10" name="Group 9">
            <a:extLst>
              <a:ext uri="{FF2B5EF4-FFF2-40B4-BE49-F238E27FC236}">
                <a16:creationId xmlns:a16="http://schemas.microsoft.com/office/drawing/2014/main" id="{1B64B87B-F873-6ABD-5A72-408CE8F29C52}"/>
              </a:ext>
            </a:extLst>
          </p:cNvPr>
          <p:cNvGrpSpPr/>
          <p:nvPr/>
        </p:nvGrpSpPr>
        <p:grpSpPr>
          <a:xfrm>
            <a:off x="8132134" y="4714876"/>
            <a:ext cx="2487825" cy="1244997"/>
            <a:chOff x="1143247" y="923606"/>
            <a:chExt cx="1805843" cy="1164436"/>
          </a:xfrm>
        </p:grpSpPr>
        <p:sp>
          <p:nvSpPr>
            <p:cNvPr id="11" name="Rectangle: Rounded Corners 10">
              <a:extLst>
                <a:ext uri="{FF2B5EF4-FFF2-40B4-BE49-F238E27FC236}">
                  <a16:creationId xmlns:a16="http://schemas.microsoft.com/office/drawing/2014/main" id="{53948096-87EC-DEB5-1D73-2AF4DAF89240}"/>
                </a:ext>
              </a:extLst>
            </p:cNvPr>
            <p:cNvSpPr/>
            <p:nvPr/>
          </p:nvSpPr>
          <p:spPr>
            <a:xfrm>
              <a:off x="1143247" y="923606"/>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dirty="0"/>
            </a:p>
          </p:txBody>
        </p:sp>
        <p:sp>
          <p:nvSpPr>
            <p:cNvPr id="12" name="Rectangle: Rounded Corners 4">
              <a:extLst>
                <a:ext uri="{FF2B5EF4-FFF2-40B4-BE49-F238E27FC236}">
                  <a16:creationId xmlns:a16="http://schemas.microsoft.com/office/drawing/2014/main" id="{0B1E7B90-165E-9BA6-B451-DD1A1D64B0AB}"/>
                </a:ext>
              </a:extLst>
            </p:cNvPr>
            <p:cNvSpPr txBox="1"/>
            <p:nvPr/>
          </p:nvSpPr>
          <p:spPr>
            <a:xfrm>
              <a:off x="1177351" y="934579"/>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b="0" i="0" dirty="0">
                  <a:solidFill>
                    <a:srgbClr val="ECECEC"/>
                  </a:solidFill>
                  <a:effectLst/>
                </a:rPr>
                <a:t> Confirmation of successful enrollment</a:t>
              </a:r>
              <a:endParaRPr lang="en-IN" kern="1200" dirty="0"/>
            </a:p>
          </p:txBody>
        </p:sp>
      </p:grpSp>
    </p:spTree>
    <p:extLst>
      <p:ext uri="{BB962C8B-B14F-4D97-AF65-F5344CB8AC3E}">
        <p14:creationId xmlns:p14="http://schemas.microsoft.com/office/powerpoint/2010/main" val="25687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3D632-E7A3-3A6F-20D5-6EED3D826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C581D-618F-8405-733C-A4D6CD588F70}"/>
              </a:ext>
            </a:extLst>
          </p:cNvPr>
          <p:cNvSpPr>
            <a:spLocks noGrp="1"/>
          </p:cNvSpPr>
          <p:nvPr>
            <p:ph type="title"/>
          </p:nvPr>
        </p:nvSpPr>
        <p:spPr>
          <a:xfrm>
            <a:off x="186612" y="17513"/>
            <a:ext cx="11818775" cy="1325563"/>
          </a:xfrm>
        </p:spPr>
        <p:txBody>
          <a:bodyPr/>
          <a:lstStyle/>
          <a:p>
            <a:pPr algn="ctr"/>
            <a:r>
              <a:rPr lang="en-IN" b="1" dirty="0"/>
              <a:t>BLOCK DIAGRAM 2: </a:t>
            </a:r>
            <a:r>
              <a:rPr lang="en-IN" b="1" i="0" dirty="0">
                <a:solidFill>
                  <a:srgbClr val="156082"/>
                </a:solidFill>
                <a:effectLst/>
              </a:rPr>
              <a:t>VERIFICATION AND VOTING</a:t>
            </a:r>
            <a:endParaRPr lang="en-IN" b="1" dirty="0">
              <a:solidFill>
                <a:srgbClr val="156082"/>
              </a:solidFill>
            </a:endParaRPr>
          </a:p>
        </p:txBody>
      </p:sp>
      <p:graphicFrame>
        <p:nvGraphicFramePr>
          <p:cNvPr id="6" name="Content Placeholder 5">
            <a:extLst>
              <a:ext uri="{FF2B5EF4-FFF2-40B4-BE49-F238E27FC236}">
                <a16:creationId xmlns:a16="http://schemas.microsoft.com/office/drawing/2014/main" id="{BAF14FFC-57FF-BCC8-98D8-D83CB37DBC3F}"/>
              </a:ext>
            </a:extLst>
          </p:cNvPr>
          <p:cNvGraphicFramePr>
            <a:graphicFrameLocks noGrp="1"/>
          </p:cNvGraphicFramePr>
          <p:nvPr>
            <p:ph idx="1"/>
          </p:nvPr>
        </p:nvGraphicFramePr>
        <p:xfrm>
          <a:off x="838199" y="663682"/>
          <a:ext cx="1066292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oup 37">
            <a:extLst>
              <a:ext uri="{FF2B5EF4-FFF2-40B4-BE49-F238E27FC236}">
                <a16:creationId xmlns:a16="http://schemas.microsoft.com/office/drawing/2014/main" id="{4FACA539-C212-7735-D9D6-EEFFA7A3E6B7}"/>
              </a:ext>
            </a:extLst>
          </p:cNvPr>
          <p:cNvGrpSpPr/>
          <p:nvPr/>
        </p:nvGrpSpPr>
        <p:grpSpPr>
          <a:xfrm rot="5400000">
            <a:off x="4740984" y="2845774"/>
            <a:ext cx="896269" cy="1402246"/>
            <a:chOff x="5234560" y="975061"/>
            <a:chExt cx="674404" cy="1402246"/>
          </a:xfrm>
        </p:grpSpPr>
        <p:sp>
          <p:nvSpPr>
            <p:cNvPr id="39" name="Arrow: Right 38">
              <a:extLst>
                <a:ext uri="{FF2B5EF4-FFF2-40B4-BE49-F238E27FC236}">
                  <a16:creationId xmlns:a16="http://schemas.microsoft.com/office/drawing/2014/main" id="{AB1F91E7-F0BF-2404-34EF-4EABBEA9B657}"/>
                </a:ext>
              </a:extLst>
            </p:cNvPr>
            <p:cNvSpPr/>
            <p:nvPr/>
          </p:nvSpPr>
          <p:spPr>
            <a:xfrm rot="21599977">
              <a:off x="5234560" y="1930489"/>
              <a:ext cx="674404" cy="4468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40" name="Arrow: Right 4">
              <a:extLst>
                <a:ext uri="{FF2B5EF4-FFF2-40B4-BE49-F238E27FC236}">
                  <a16:creationId xmlns:a16="http://schemas.microsoft.com/office/drawing/2014/main" id="{6A9DEEDD-55E3-B049-E09A-4884D0604AE9}"/>
                </a:ext>
              </a:extLst>
            </p:cNvPr>
            <p:cNvSpPr txBox="1"/>
            <p:nvPr/>
          </p:nvSpPr>
          <p:spPr>
            <a:xfrm rot="16200000">
              <a:off x="5178584" y="1120022"/>
              <a:ext cx="786355" cy="496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400" kern="1200" dirty="0">
                  <a:solidFill>
                    <a:schemeClr val="tx1"/>
                  </a:solidFill>
                </a:rPr>
                <a:t>If Matched</a:t>
              </a:r>
            </a:p>
          </p:txBody>
        </p:sp>
      </p:grpSp>
      <p:grpSp>
        <p:nvGrpSpPr>
          <p:cNvPr id="41" name="Group 40">
            <a:extLst>
              <a:ext uri="{FF2B5EF4-FFF2-40B4-BE49-F238E27FC236}">
                <a16:creationId xmlns:a16="http://schemas.microsoft.com/office/drawing/2014/main" id="{B9643005-90BE-FADF-BED4-2C7BD3DEE93A}"/>
              </a:ext>
            </a:extLst>
          </p:cNvPr>
          <p:cNvGrpSpPr/>
          <p:nvPr/>
        </p:nvGrpSpPr>
        <p:grpSpPr>
          <a:xfrm>
            <a:off x="1441638" y="4026680"/>
            <a:ext cx="1805843" cy="1164436"/>
            <a:chOff x="1879" y="977772"/>
            <a:chExt cx="1805843" cy="1164436"/>
          </a:xfrm>
        </p:grpSpPr>
        <p:sp>
          <p:nvSpPr>
            <p:cNvPr id="42" name="Rectangle: Rounded Corners 41">
              <a:extLst>
                <a:ext uri="{FF2B5EF4-FFF2-40B4-BE49-F238E27FC236}">
                  <a16:creationId xmlns:a16="http://schemas.microsoft.com/office/drawing/2014/main" id="{800DD216-E7FA-89D0-FBAB-A98E4669BFF8}"/>
                </a:ext>
              </a:extLst>
            </p:cNvPr>
            <p:cNvSpPr/>
            <p:nvPr/>
          </p:nvSpPr>
          <p:spPr>
            <a:xfrm>
              <a:off x="1879" y="977772"/>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43" name="Rectangle: Rounded Corners 4">
              <a:extLst>
                <a:ext uri="{FF2B5EF4-FFF2-40B4-BE49-F238E27FC236}">
                  <a16:creationId xmlns:a16="http://schemas.microsoft.com/office/drawing/2014/main" id="{7E3693E8-F4C9-E5B6-821E-3145481CC7E7}"/>
                </a:ext>
              </a:extLst>
            </p:cNvPr>
            <p:cNvSpPr txBox="1"/>
            <p:nvPr/>
          </p:nvSpPr>
          <p:spPr>
            <a:xfrm>
              <a:off x="35984" y="1011877"/>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kern="1200" dirty="0">
                  <a:solidFill>
                    <a:schemeClr val="bg1"/>
                  </a:solidFill>
                </a:rPr>
                <a:t>Alert</a:t>
              </a:r>
            </a:p>
            <a:p>
              <a:pPr marL="0" lvl="0" indent="0" algn="ctr" defTabSz="1155700">
                <a:lnSpc>
                  <a:spcPct val="90000"/>
                </a:lnSpc>
                <a:spcBef>
                  <a:spcPct val="0"/>
                </a:spcBef>
                <a:spcAft>
                  <a:spcPct val="35000"/>
                </a:spcAft>
                <a:buNone/>
              </a:pPr>
              <a:r>
                <a:rPr lang="en-IN" dirty="0"/>
                <a:t>(Buzzer)</a:t>
              </a:r>
              <a:endParaRPr lang="en-IN" kern="1200" dirty="0"/>
            </a:p>
          </p:txBody>
        </p:sp>
      </p:grpSp>
      <p:grpSp>
        <p:nvGrpSpPr>
          <p:cNvPr id="4" name="Group 3">
            <a:extLst>
              <a:ext uri="{FF2B5EF4-FFF2-40B4-BE49-F238E27FC236}">
                <a16:creationId xmlns:a16="http://schemas.microsoft.com/office/drawing/2014/main" id="{52234157-952C-67CA-61E2-94D8EE8CA736}"/>
              </a:ext>
            </a:extLst>
          </p:cNvPr>
          <p:cNvGrpSpPr/>
          <p:nvPr/>
        </p:nvGrpSpPr>
        <p:grpSpPr>
          <a:xfrm>
            <a:off x="3756506" y="4048962"/>
            <a:ext cx="1805843" cy="1164436"/>
            <a:chOff x="1879" y="977772"/>
            <a:chExt cx="1805843" cy="1164436"/>
          </a:xfrm>
        </p:grpSpPr>
        <p:sp>
          <p:nvSpPr>
            <p:cNvPr id="5" name="Rectangle: Rounded Corners 4">
              <a:extLst>
                <a:ext uri="{FF2B5EF4-FFF2-40B4-BE49-F238E27FC236}">
                  <a16:creationId xmlns:a16="http://schemas.microsoft.com/office/drawing/2014/main" id="{6EFF56B7-69D8-1D64-6756-B221F82075BC}"/>
                </a:ext>
              </a:extLst>
            </p:cNvPr>
            <p:cNvSpPr/>
            <p:nvPr/>
          </p:nvSpPr>
          <p:spPr>
            <a:xfrm>
              <a:off x="1879" y="977772"/>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7" name="Rectangle: Rounded Corners 4">
              <a:extLst>
                <a:ext uri="{FF2B5EF4-FFF2-40B4-BE49-F238E27FC236}">
                  <a16:creationId xmlns:a16="http://schemas.microsoft.com/office/drawing/2014/main" id="{67E9DF6B-6F96-1CAB-A8EA-8EA936077371}"/>
                </a:ext>
              </a:extLst>
            </p:cNvPr>
            <p:cNvSpPr txBox="1"/>
            <p:nvPr/>
          </p:nvSpPr>
          <p:spPr>
            <a:xfrm>
              <a:off x="35984" y="1011877"/>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kern="1200" dirty="0">
                  <a:solidFill>
                    <a:schemeClr val="bg1"/>
                  </a:solidFill>
                </a:rPr>
                <a:t>OTP Generation</a:t>
              </a:r>
            </a:p>
            <a:p>
              <a:pPr marL="0" lvl="0" indent="0" algn="ctr" defTabSz="1155700">
                <a:lnSpc>
                  <a:spcPct val="90000"/>
                </a:lnSpc>
                <a:spcBef>
                  <a:spcPct val="0"/>
                </a:spcBef>
                <a:spcAft>
                  <a:spcPct val="35000"/>
                </a:spcAft>
                <a:buNone/>
              </a:pPr>
              <a:r>
                <a:rPr lang="en-IN" dirty="0">
                  <a:solidFill>
                    <a:schemeClr val="bg1"/>
                  </a:solidFill>
                </a:rPr>
                <a:t> (Arduino)</a:t>
              </a:r>
              <a:endParaRPr lang="en-IN" kern="1200" dirty="0">
                <a:solidFill>
                  <a:schemeClr val="bg1"/>
                </a:solidFill>
              </a:endParaRPr>
            </a:p>
          </p:txBody>
        </p:sp>
      </p:grpSp>
      <p:grpSp>
        <p:nvGrpSpPr>
          <p:cNvPr id="8" name="Group 7">
            <a:extLst>
              <a:ext uri="{FF2B5EF4-FFF2-40B4-BE49-F238E27FC236}">
                <a16:creationId xmlns:a16="http://schemas.microsoft.com/office/drawing/2014/main" id="{E95063F6-5E45-D824-DA74-4F7075FDFE26}"/>
              </a:ext>
            </a:extLst>
          </p:cNvPr>
          <p:cNvGrpSpPr/>
          <p:nvPr/>
        </p:nvGrpSpPr>
        <p:grpSpPr>
          <a:xfrm rot="7993446">
            <a:off x="1721892" y="2502060"/>
            <a:ext cx="1781515" cy="1640916"/>
            <a:chOff x="5120449" y="1428248"/>
            <a:chExt cx="1340512" cy="1640916"/>
          </a:xfrm>
        </p:grpSpPr>
        <p:sp>
          <p:nvSpPr>
            <p:cNvPr id="9" name="Arrow: Right 8">
              <a:extLst>
                <a:ext uri="{FF2B5EF4-FFF2-40B4-BE49-F238E27FC236}">
                  <a16:creationId xmlns:a16="http://schemas.microsoft.com/office/drawing/2014/main" id="{43012A16-1464-94B3-8012-B41C5B3EA984}"/>
                </a:ext>
              </a:extLst>
            </p:cNvPr>
            <p:cNvSpPr/>
            <p:nvPr/>
          </p:nvSpPr>
          <p:spPr>
            <a:xfrm rot="71127">
              <a:off x="5120449" y="1428248"/>
              <a:ext cx="828780" cy="48180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0" name="Arrow: Right 4">
              <a:extLst>
                <a:ext uri="{FF2B5EF4-FFF2-40B4-BE49-F238E27FC236}">
                  <a16:creationId xmlns:a16="http://schemas.microsoft.com/office/drawing/2014/main" id="{63AB591A-92E7-B6D7-530C-6C454A4FC1FF}"/>
                </a:ext>
              </a:extLst>
            </p:cNvPr>
            <p:cNvSpPr txBox="1"/>
            <p:nvPr/>
          </p:nvSpPr>
          <p:spPr>
            <a:xfrm rot="13606554">
              <a:off x="5641715" y="2249919"/>
              <a:ext cx="1142057" cy="496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400" kern="1200" dirty="0">
                  <a:solidFill>
                    <a:schemeClr val="tx1"/>
                  </a:solidFill>
                </a:rPr>
                <a:t>If not Matched</a:t>
              </a:r>
            </a:p>
          </p:txBody>
        </p:sp>
      </p:grpSp>
      <p:grpSp>
        <p:nvGrpSpPr>
          <p:cNvPr id="12" name="Group 11">
            <a:extLst>
              <a:ext uri="{FF2B5EF4-FFF2-40B4-BE49-F238E27FC236}">
                <a16:creationId xmlns:a16="http://schemas.microsoft.com/office/drawing/2014/main" id="{46B48196-33F2-8627-F62A-6B1F8895FE17}"/>
              </a:ext>
            </a:extLst>
          </p:cNvPr>
          <p:cNvGrpSpPr/>
          <p:nvPr/>
        </p:nvGrpSpPr>
        <p:grpSpPr>
          <a:xfrm>
            <a:off x="6671831" y="4087237"/>
            <a:ext cx="1998119" cy="1164436"/>
            <a:chOff x="1879" y="977772"/>
            <a:chExt cx="1805843" cy="1164436"/>
          </a:xfrm>
        </p:grpSpPr>
        <p:sp>
          <p:nvSpPr>
            <p:cNvPr id="13" name="Rectangle: Rounded Corners 12">
              <a:extLst>
                <a:ext uri="{FF2B5EF4-FFF2-40B4-BE49-F238E27FC236}">
                  <a16:creationId xmlns:a16="http://schemas.microsoft.com/office/drawing/2014/main" id="{C936D30B-9D29-F7E3-097F-ADE705D167AE}"/>
                </a:ext>
              </a:extLst>
            </p:cNvPr>
            <p:cNvSpPr/>
            <p:nvPr/>
          </p:nvSpPr>
          <p:spPr>
            <a:xfrm>
              <a:off x="1879" y="977772"/>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4" name="Rectangle: Rounded Corners 4">
              <a:extLst>
                <a:ext uri="{FF2B5EF4-FFF2-40B4-BE49-F238E27FC236}">
                  <a16:creationId xmlns:a16="http://schemas.microsoft.com/office/drawing/2014/main" id="{24F30FCA-E317-85AF-898B-1AA1DE59DE7E}"/>
                </a:ext>
              </a:extLst>
            </p:cNvPr>
            <p:cNvSpPr txBox="1"/>
            <p:nvPr/>
          </p:nvSpPr>
          <p:spPr>
            <a:xfrm>
              <a:off x="35984" y="1011877"/>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kern="1200" dirty="0">
                  <a:solidFill>
                    <a:schemeClr val="bg1"/>
                  </a:solidFill>
                </a:rPr>
                <a:t>OTP Verification</a:t>
              </a:r>
            </a:p>
            <a:p>
              <a:pPr marL="0" lvl="0" indent="0" algn="ctr" defTabSz="1155700">
                <a:lnSpc>
                  <a:spcPct val="90000"/>
                </a:lnSpc>
                <a:spcBef>
                  <a:spcPct val="0"/>
                </a:spcBef>
                <a:spcAft>
                  <a:spcPct val="35000"/>
                </a:spcAft>
                <a:buNone/>
              </a:pPr>
              <a:r>
                <a:rPr lang="en-IN" dirty="0">
                  <a:solidFill>
                    <a:schemeClr val="bg1"/>
                  </a:solidFill>
                </a:rPr>
                <a:t>(Keys, Arduino)</a:t>
              </a:r>
              <a:endParaRPr lang="en-IN" kern="1200" dirty="0">
                <a:solidFill>
                  <a:schemeClr val="bg1"/>
                </a:solidFill>
              </a:endParaRPr>
            </a:p>
          </p:txBody>
        </p:sp>
      </p:grpSp>
      <p:sp>
        <p:nvSpPr>
          <p:cNvPr id="15" name="Arrow: Right 14">
            <a:extLst>
              <a:ext uri="{FF2B5EF4-FFF2-40B4-BE49-F238E27FC236}">
                <a16:creationId xmlns:a16="http://schemas.microsoft.com/office/drawing/2014/main" id="{B6AE90DB-5E4D-53C2-483F-71D082C6136C}"/>
              </a:ext>
            </a:extLst>
          </p:cNvPr>
          <p:cNvSpPr/>
          <p:nvPr/>
        </p:nvSpPr>
        <p:spPr>
          <a:xfrm>
            <a:off x="5695176" y="4393858"/>
            <a:ext cx="976654" cy="4837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grpSp>
        <p:nvGrpSpPr>
          <p:cNvPr id="16" name="Group 15">
            <a:extLst>
              <a:ext uri="{FF2B5EF4-FFF2-40B4-BE49-F238E27FC236}">
                <a16:creationId xmlns:a16="http://schemas.microsoft.com/office/drawing/2014/main" id="{B0B609FC-6BE1-7F2D-B195-7AA9AEE802D6}"/>
              </a:ext>
            </a:extLst>
          </p:cNvPr>
          <p:cNvGrpSpPr/>
          <p:nvPr/>
        </p:nvGrpSpPr>
        <p:grpSpPr>
          <a:xfrm>
            <a:off x="9031882" y="2943949"/>
            <a:ext cx="2164576" cy="1164436"/>
            <a:chOff x="1879" y="977772"/>
            <a:chExt cx="1805843" cy="1164436"/>
          </a:xfrm>
        </p:grpSpPr>
        <p:sp>
          <p:nvSpPr>
            <p:cNvPr id="17" name="Rectangle: Rounded Corners 16">
              <a:extLst>
                <a:ext uri="{FF2B5EF4-FFF2-40B4-BE49-F238E27FC236}">
                  <a16:creationId xmlns:a16="http://schemas.microsoft.com/office/drawing/2014/main" id="{00D68611-E874-E3B9-A6BA-FC037D219506}"/>
                </a:ext>
              </a:extLst>
            </p:cNvPr>
            <p:cNvSpPr/>
            <p:nvPr/>
          </p:nvSpPr>
          <p:spPr>
            <a:xfrm>
              <a:off x="1879" y="977772"/>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8" name="Rectangle: Rounded Corners 4">
              <a:extLst>
                <a:ext uri="{FF2B5EF4-FFF2-40B4-BE49-F238E27FC236}">
                  <a16:creationId xmlns:a16="http://schemas.microsoft.com/office/drawing/2014/main" id="{3CE87056-9EF4-DF1F-FE38-9B77684D0B25}"/>
                </a:ext>
              </a:extLst>
            </p:cNvPr>
            <p:cNvSpPr txBox="1"/>
            <p:nvPr/>
          </p:nvSpPr>
          <p:spPr>
            <a:xfrm>
              <a:off x="27244" y="1025188"/>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kern="1200" dirty="0">
                  <a:solidFill>
                    <a:schemeClr val="bg1"/>
                  </a:solidFill>
                </a:rPr>
                <a:t>Access to vote and Recording of Vote</a:t>
              </a:r>
            </a:p>
            <a:p>
              <a:pPr marL="0" lvl="0" indent="0" algn="ctr" defTabSz="1155700">
                <a:lnSpc>
                  <a:spcPct val="90000"/>
                </a:lnSpc>
                <a:spcBef>
                  <a:spcPct val="0"/>
                </a:spcBef>
                <a:spcAft>
                  <a:spcPct val="35000"/>
                </a:spcAft>
                <a:buNone/>
              </a:pPr>
              <a:r>
                <a:rPr lang="en-IN" dirty="0">
                  <a:solidFill>
                    <a:schemeClr val="bg1"/>
                  </a:solidFill>
                </a:rPr>
                <a:t>(Switches)</a:t>
              </a:r>
              <a:endParaRPr lang="en-IN" kern="1200" dirty="0">
                <a:solidFill>
                  <a:schemeClr val="bg1"/>
                </a:solidFill>
              </a:endParaRPr>
            </a:p>
          </p:txBody>
        </p:sp>
      </p:grpSp>
      <p:sp>
        <p:nvSpPr>
          <p:cNvPr id="23" name="Arrow: Right 4">
            <a:extLst>
              <a:ext uri="{FF2B5EF4-FFF2-40B4-BE49-F238E27FC236}">
                <a16:creationId xmlns:a16="http://schemas.microsoft.com/office/drawing/2014/main" id="{ECBB96D4-6482-5856-DACD-647813FFB6ED}"/>
              </a:ext>
            </a:extLst>
          </p:cNvPr>
          <p:cNvSpPr txBox="1"/>
          <p:nvPr/>
        </p:nvSpPr>
        <p:spPr>
          <a:xfrm>
            <a:off x="5653237" y="4913926"/>
            <a:ext cx="786355" cy="659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400" dirty="0">
                <a:solidFill>
                  <a:schemeClr val="tx1"/>
                </a:solidFill>
              </a:rPr>
              <a:t>Sent to Mobile Via GSM</a:t>
            </a:r>
            <a:endParaRPr lang="en-IN" sz="1400" kern="1200" dirty="0">
              <a:solidFill>
                <a:schemeClr val="tx1"/>
              </a:solidFill>
            </a:endParaRPr>
          </a:p>
        </p:txBody>
      </p:sp>
      <p:sp>
        <p:nvSpPr>
          <p:cNvPr id="24" name="Arrow: Right 4">
            <a:extLst>
              <a:ext uri="{FF2B5EF4-FFF2-40B4-BE49-F238E27FC236}">
                <a16:creationId xmlns:a16="http://schemas.microsoft.com/office/drawing/2014/main" id="{491E3A6B-487B-FCED-EF09-566D7D23CF63}"/>
              </a:ext>
            </a:extLst>
          </p:cNvPr>
          <p:cNvSpPr txBox="1"/>
          <p:nvPr/>
        </p:nvSpPr>
        <p:spPr>
          <a:xfrm>
            <a:off x="7845858" y="3546897"/>
            <a:ext cx="786355" cy="659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400" dirty="0">
                <a:solidFill>
                  <a:schemeClr val="tx1"/>
                </a:solidFill>
              </a:rPr>
              <a:t>If </a:t>
            </a:r>
            <a:r>
              <a:rPr lang="en-IN" sz="1400" kern="1200" dirty="0">
                <a:solidFill>
                  <a:schemeClr val="tx1"/>
                </a:solidFill>
              </a:rPr>
              <a:t>Valid OTP</a:t>
            </a:r>
          </a:p>
        </p:txBody>
      </p:sp>
      <p:sp>
        <p:nvSpPr>
          <p:cNvPr id="25" name="Arrow: Right 4">
            <a:extLst>
              <a:ext uri="{FF2B5EF4-FFF2-40B4-BE49-F238E27FC236}">
                <a16:creationId xmlns:a16="http://schemas.microsoft.com/office/drawing/2014/main" id="{ED9FFCC9-E679-11BC-6912-24B1CF453611}"/>
              </a:ext>
            </a:extLst>
          </p:cNvPr>
          <p:cNvSpPr txBox="1"/>
          <p:nvPr/>
        </p:nvSpPr>
        <p:spPr>
          <a:xfrm>
            <a:off x="7934207" y="5297309"/>
            <a:ext cx="876973" cy="659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400" kern="1200" dirty="0">
                <a:solidFill>
                  <a:schemeClr val="tx1"/>
                </a:solidFill>
              </a:rPr>
              <a:t>If Invalid OTP</a:t>
            </a:r>
          </a:p>
        </p:txBody>
      </p:sp>
      <p:sp>
        <p:nvSpPr>
          <p:cNvPr id="27" name="Arrow: U-Turn 26">
            <a:extLst>
              <a:ext uri="{FF2B5EF4-FFF2-40B4-BE49-F238E27FC236}">
                <a16:creationId xmlns:a16="http://schemas.microsoft.com/office/drawing/2014/main" id="{51DC1D05-8080-8787-6CA2-BFD54C979E57}"/>
              </a:ext>
            </a:extLst>
          </p:cNvPr>
          <p:cNvSpPr/>
          <p:nvPr/>
        </p:nvSpPr>
        <p:spPr>
          <a:xfrm rot="10800000">
            <a:off x="2033891" y="5305601"/>
            <a:ext cx="5803822" cy="792070"/>
          </a:xfrm>
          <a:prstGeom prst="uturnArrow">
            <a:avLst>
              <a:gd name="adj1" fmla="val 32068"/>
              <a:gd name="adj2" fmla="val 25000"/>
              <a:gd name="adj3" fmla="val 37958"/>
              <a:gd name="adj4" fmla="val 2520"/>
              <a:gd name="adj5" fmla="val 100000"/>
            </a:avLst>
          </a:prstGeom>
          <a:solidFill>
            <a:srgbClr val="AAB6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28" name="Group 27">
            <a:extLst>
              <a:ext uri="{FF2B5EF4-FFF2-40B4-BE49-F238E27FC236}">
                <a16:creationId xmlns:a16="http://schemas.microsoft.com/office/drawing/2014/main" id="{727963C6-1B49-9865-EC95-AB9807F1F103}"/>
              </a:ext>
            </a:extLst>
          </p:cNvPr>
          <p:cNvGrpSpPr/>
          <p:nvPr/>
        </p:nvGrpSpPr>
        <p:grpSpPr>
          <a:xfrm>
            <a:off x="373225" y="1666884"/>
            <a:ext cx="2231010" cy="1164436"/>
            <a:chOff x="1879" y="977772"/>
            <a:chExt cx="1805843" cy="1164436"/>
          </a:xfrm>
        </p:grpSpPr>
        <p:sp>
          <p:nvSpPr>
            <p:cNvPr id="29" name="Rectangle: Rounded Corners 28">
              <a:extLst>
                <a:ext uri="{FF2B5EF4-FFF2-40B4-BE49-F238E27FC236}">
                  <a16:creationId xmlns:a16="http://schemas.microsoft.com/office/drawing/2014/main" id="{2898B73B-E3B5-51A3-FD44-9D91BC036B24}"/>
                </a:ext>
              </a:extLst>
            </p:cNvPr>
            <p:cNvSpPr/>
            <p:nvPr/>
          </p:nvSpPr>
          <p:spPr>
            <a:xfrm>
              <a:off x="1879" y="977772"/>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30" name="Rectangle: Rounded Corners 4">
              <a:extLst>
                <a:ext uri="{FF2B5EF4-FFF2-40B4-BE49-F238E27FC236}">
                  <a16:creationId xmlns:a16="http://schemas.microsoft.com/office/drawing/2014/main" id="{B3D61468-B232-DB2D-CA35-5C8EF1BDA476}"/>
                </a:ext>
              </a:extLst>
            </p:cNvPr>
            <p:cNvSpPr txBox="1"/>
            <p:nvPr/>
          </p:nvSpPr>
          <p:spPr>
            <a:xfrm>
              <a:off x="35984" y="1011877"/>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dirty="0"/>
                <a:t>Input</a:t>
              </a:r>
            </a:p>
            <a:p>
              <a:pPr marL="0" lvl="0" indent="0" algn="ctr" defTabSz="1155700">
                <a:lnSpc>
                  <a:spcPct val="90000"/>
                </a:lnSpc>
                <a:spcBef>
                  <a:spcPct val="0"/>
                </a:spcBef>
                <a:spcAft>
                  <a:spcPct val="35000"/>
                </a:spcAft>
                <a:buNone/>
              </a:pPr>
              <a:r>
                <a:rPr lang="en-IN" dirty="0"/>
                <a:t>(</a:t>
              </a:r>
              <a:r>
                <a:rPr lang="en-IN" b="0" i="0" dirty="0">
                  <a:solidFill>
                    <a:srgbClr val="ECECEC"/>
                  </a:solidFill>
                  <a:effectLst/>
                  <a:latin typeface="Söhne"/>
                </a:rPr>
                <a:t>Voter's fingerprint)</a:t>
              </a:r>
              <a:endParaRPr lang="en-IN" kern="1200" dirty="0"/>
            </a:p>
          </p:txBody>
        </p:sp>
      </p:grpSp>
      <p:grpSp>
        <p:nvGrpSpPr>
          <p:cNvPr id="31" name="Group 30">
            <a:extLst>
              <a:ext uri="{FF2B5EF4-FFF2-40B4-BE49-F238E27FC236}">
                <a16:creationId xmlns:a16="http://schemas.microsoft.com/office/drawing/2014/main" id="{FE219704-1998-8876-04DF-CB8DC9B48BE2}"/>
              </a:ext>
            </a:extLst>
          </p:cNvPr>
          <p:cNvGrpSpPr/>
          <p:nvPr/>
        </p:nvGrpSpPr>
        <p:grpSpPr>
          <a:xfrm>
            <a:off x="3595075" y="1628487"/>
            <a:ext cx="2619113" cy="1241229"/>
            <a:chOff x="1879" y="977772"/>
            <a:chExt cx="1805843" cy="1164436"/>
          </a:xfrm>
        </p:grpSpPr>
        <p:sp>
          <p:nvSpPr>
            <p:cNvPr id="32" name="Rectangle: Rounded Corners 31">
              <a:extLst>
                <a:ext uri="{FF2B5EF4-FFF2-40B4-BE49-F238E27FC236}">
                  <a16:creationId xmlns:a16="http://schemas.microsoft.com/office/drawing/2014/main" id="{E02521E2-366C-B7F4-090E-DA8DF7B273DC}"/>
                </a:ext>
              </a:extLst>
            </p:cNvPr>
            <p:cNvSpPr/>
            <p:nvPr/>
          </p:nvSpPr>
          <p:spPr>
            <a:xfrm>
              <a:off x="1879" y="977772"/>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33" name="Rectangle: Rounded Corners 4">
              <a:extLst>
                <a:ext uri="{FF2B5EF4-FFF2-40B4-BE49-F238E27FC236}">
                  <a16:creationId xmlns:a16="http://schemas.microsoft.com/office/drawing/2014/main" id="{7E1BC3C8-EA54-C864-0E32-41B15F9A98E9}"/>
                </a:ext>
              </a:extLst>
            </p:cNvPr>
            <p:cNvSpPr txBox="1"/>
            <p:nvPr/>
          </p:nvSpPr>
          <p:spPr>
            <a:xfrm>
              <a:off x="35984" y="1011877"/>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i="0" dirty="0">
                  <a:solidFill>
                    <a:schemeClr val="bg1"/>
                  </a:solidFill>
                  <a:effectLst/>
                </a:rPr>
                <a:t>Fingerprint Verification</a:t>
              </a:r>
              <a:endParaRPr lang="en-IN" kern="1200" dirty="0">
                <a:solidFill>
                  <a:schemeClr val="bg1"/>
                </a:solidFill>
              </a:endParaRPr>
            </a:p>
            <a:p>
              <a:pPr marL="0" lvl="0" indent="0" algn="ctr" defTabSz="1155700">
                <a:lnSpc>
                  <a:spcPct val="90000"/>
                </a:lnSpc>
                <a:spcBef>
                  <a:spcPct val="0"/>
                </a:spcBef>
                <a:spcAft>
                  <a:spcPct val="35000"/>
                </a:spcAft>
                <a:buNone/>
              </a:pPr>
              <a:r>
                <a:rPr lang="en-IN" dirty="0"/>
                <a:t>(Fingerprint Module)</a:t>
              </a:r>
              <a:endParaRPr lang="en-IN" kern="1200" dirty="0"/>
            </a:p>
          </p:txBody>
        </p:sp>
      </p:grpSp>
      <p:sp>
        <p:nvSpPr>
          <p:cNvPr id="34" name="Arrow: Right 33">
            <a:extLst>
              <a:ext uri="{FF2B5EF4-FFF2-40B4-BE49-F238E27FC236}">
                <a16:creationId xmlns:a16="http://schemas.microsoft.com/office/drawing/2014/main" id="{51805D83-4228-62AC-0D29-A2A1FF243D06}"/>
              </a:ext>
            </a:extLst>
          </p:cNvPr>
          <p:cNvSpPr/>
          <p:nvPr/>
        </p:nvSpPr>
        <p:spPr>
          <a:xfrm>
            <a:off x="2674264" y="2077062"/>
            <a:ext cx="896079" cy="451933"/>
          </a:xfrm>
          <a:prstGeom prst="rightArrow">
            <a:avLst>
              <a:gd name="adj1" fmla="val 60000"/>
              <a:gd name="adj2" fmla="val 4871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sz="1400" dirty="0">
              <a:solidFill>
                <a:schemeClr val="tx1"/>
              </a:solidFill>
            </a:endParaRPr>
          </a:p>
        </p:txBody>
      </p:sp>
      <p:grpSp>
        <p:nvGrpSpPr>
          <p:cNvPr id="44" name="Group 43">
            <a:extLst>
              <a:ext uri="{FF2B5EF4-FFF2-40B4-BE49-F238E27FC236}">
                <a16:creationId xmlns:a16="http://schemas.microsoft.com/office/drawing/2014/main" id="{64123EAA-27A2-8A48-A22C-0322D2BE0D37}"/>
              </a:ext>
            </a:extLst>
          </p:cNvPr>
          <p:cNvGrpSpPr/>
          <p:nvPr/>
        </p:nvGrpSpPr>
        <p:grpSpPr>
          <a:xfrm>
            <a:off x="8971064" y="1491734"/>
            <a:ext cx="2268231" cy="801111"/>
            <a:chOff x="1879" y="977772"/>
            <a:chExt cx="1805843" cy="1164436"/>
          </a:xfrm>
        </p:grpSpPr>
        <p:sp>
          <p:nvSpPr>
            <p:cNvPr id="45" name="Rectangle: Rounded Corners 44">
              <a:extLst>
                <a:ext uri="{FF2B5EF4-FFF2-40B4-BE49-F238E27FC236}">
                  <a16:creationId xmlns:a16="http://schemas.microsoft.com/office/drawing/2014/main" id="{2FED32DC-61CF-30DB-B913-77D96E3551D6}"/>
                </a:ext>
              </a:extLst>
            </p:cNvPr>
            <p:cNvSpPr/>
            <p:nvPr/>
          </p:nvSpPr>
          <p:spPr>
            <a:xfrm>
              <a:off x="1879" y="977772"/>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46" name="Rectangle: Rounded Corners 4">
              <a:extLst>
                <a:ext uri="{FF2B5EF4-FFF2-40B4-BE49-F238E27FC236}">
                  <a16:creationId xmlns:a16="http://schemas.microsoft.com/office/drawing/2014/main" id="{7AF0F854-00BC-7C42-4EB5-9D1960DBDF30}"/>
                </a:ext>
              </a:extLst>
            </p:cNvPr>
            <p:cNvSpPr txBox="1"/>
            <p:nvPr/>
          </p:nvSpPr>
          <p:spPr>
            <a:xfrm>
              <a:off x="35984" y="1011877"/>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kern="1200" dirty="0">
                  <a:solidFill>
                    <a:schemeClr val="bg1"/>
                  </a:solidFill>
                </a:rPr>
                <a:t>Thing</a:t>
              </a:r>
              <a:r>
                <a:rPr lang="en-IN" dirty="0">
                  <a:solidFill>
                    <a:schemeClr val="bg1"/>
                  </a:solidFill>
                </a:rPr>
                <a:t>Speak Cloud</a:t>
              </a:r>
              <a:endParaRPr lang="en-IN" kern="1200" dirty="0">
                <a:solidFill>
                  <a:schemeClr val="bg1"/>
                </a:solidFill>
              </a:endParaRPr>
            </a:p>
            <a:p>
              <a:pPr marL="0" lvl="0" indent="0" algn="ctr" defTabSz="1155700">
                <a:lnSpc>
                  <a:spcPct val="90000"/>
                </a:lnSpc>
                <a:spcBef>
                  <a:spcPct val="0"/>
                </a:spcBef>
                <a:spcAft>
                  <a:spcPct val="35000"/>
                </a:spcAft>
                <a:buNone/>
              </a:pPr>
              <a:r>
                <a:rPr lang="en-IN" dirty="0">
                  <a:solidFill>
                    <a:schemeClr val="bg1"/>
                  </a:solidFill>
                </a:rPr>
                <a:t>(Node MCU)</a:t>
              </a:r>
              <a:endParaRPr lang="en-IN" kern="1200" dirty="0">
                <a:solidFill>
                  <a:schemeClr val="bg1"/>
                </a:solidFill>
              </a:endParaRPr>
            </a:p>
          </p:txBody>
        </p:sp>
      </p:grpSp>
      <p:sp>
        <p:nvSpPr>
          <p:cNvPr id="47" name="Arrow: Right 46">
            <a:extLst>
              <a:ext uri="{FF2B5EF4-FFF2-40B4-BE49-F238E27FC236}">
                <a16:creationId xmlns:a16="http://schemas.microsoft.com/office/drawing/2014/main" id="{AFCF5274-211D-A099-1E3D-82E6073DB43D}"/>
              </a:ext>
            </a:extLst>
          </p:cNvPr>
          <p:cNvSpPr/>
          <p:nvPr/>
        </p:nvSpPr>
        <p:spPr>
          <a:xfrm rot="16200000">
            <a:off x="9808578" y="2394986"/>
            <a:ext cx="539077" cy="44682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49" name="Arrow: Right 4">
            <a:extLst>
              <a:ext uri="{FF2B5EF4-FFF2-40B4-BE49-F238E27FC236}">
                <a16:creationId xmlns:a16="http://schemas.microsoft.com/office/drawing/2014/main" id="{EC730F95-55A3-973F-8F4C-80AC43A076B4}"/>
              </a:ext>
            </a:extLst>
          </p:cNvPr>
          <p:cNvSpPr txBox="1"/>
          <p:nvPr/>
        </p:nvSpPr>
        <p:spPr>
          <a:xfrm>
            <a:off x="10425402" y="2259585"/>
            <a:ext cx="1047191" cy="659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400" kern="1200" dirty="0">
                <a:solidFill>
                  <a:schemeClr val="tx1"/>
                </a:solidFill>
              </a:rPr>
              <a:t>Data Log only for Admin</a:t>
            </a:r>
          </a:p>
        </p:txBody>
      </p:sp>
      <p:grpSp>
        <p:nvGrpSpPr>
          <p:cNvPr id="50" name="Group 49">
            <a:extLst>
              <a:ext uri="{FF2B5EF4-FFF2-40B4-BE49-F238E27FC236}">
                <a16:creationId xmlns:a16="http://schemas.microsoft.com/office/drawing/2014/main" id="{7DD5241D-0FB8-3F1E-B1AC-332D6EDFC4DF}"/>
              </a:ext>
            </a:extLst>
          </p:cNvPr>
          <p:cNvGrpSpPr/>
          <p:nvPr/>
        </p:nvGrpSpPr>
        <p:grpSpPr>
          <a:xfrm>
            <a:off x="9011426" y="4934975"/>
            <a:ext cx="2532048" cy="1164436"/>
            <a:chOff x="1879" y="977772"/>
            <a:chExt cx="1805843" cy="1164436"/>
          </a:xfrm>
        </p:grpSpPr>
        <p:sp>
          <p:nvSpPr>
            <p:cNvPr id="51" name="Rectangle: Rounded Corners 50">
              <a:extLst>
                <a:ext uri="{FF2B5EF4-FFF2-40B4-BE49-F238E27FC236}">
                  <a16:creationId xmlns:a16="http://schemas.microsoft.com/office/drawing/2014/main" id="{7C738759-1560-9918-8169-5DCD4C8A31D7}"/>
                </a:ext>
              </a:extLst>
            </p:cNvPr>
            <p:cNvSpPr/>
            <p:nvPr/>
          </p:nvSpPr>
          <p:spPr>
            <a:xfrm>
              <a:off x="1879" y="977772"/>
              <a:ext cx="1805843" cy="116443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52" name="Rectangle: Rounded Corners 4">
              <a:extLst>
                <a:ext uri="{FF2B5EF4-FFF2-40B4-BE49-F238E27FC236}">
                  <a16:creationId xmlns:a16="http://schemas.microsoft.com/office/drawing/2014/main" id="{2AA17948-8576-5062-30DB-C125BD159937}"/>
                </a:ext>
              </a:extLst>
            </p:cNvPr>
            <p:cNvSpPr txBox="1"/>
            <p:nvPr/>
          </p:nvSpPr>
          <p:spPr>
            <a:xfrm>
              <a:off x="27244" y="1025188"/>
              <a:ext cx="1737633" cy="1096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dirty="0">
                  <a:solidFill>
                    <a:schemeClr val="bg1"/>
                  </a:solidFill>
                  <a:latin typeface="Söhne"/>
                </a:rPr>
                <a:t>Output</a:t>
              </a:r>
            </a:p>
            <a:p>
              <a:pPr marL="0" lvl="0" indent="0" algn="ctr" defTabSz="1155700">
                <a:lnSpc>
                  <a:spcPct val="90000"/>
                </a:lnSpc>
                <a:spcBef>
                  <a:spcPct val="0"/>
                </a:spcBef>
                <a:spcAft>
                  <a:spcPct val="35000"/>
                </a:spcAft>
                <a:buNone/>
              </a:pPr>
              <a:r>
                <a:rPr lang="en-IN" b="0" i="0" dirty="0">
                  <a:solidFill>
                    <a:srgbClr val="ECECEC"/>
                  </a:solidFill>
                  <a:effectLst/>
                  <a:latin typeface="Söhne"/>
                </a:rPr>
                <a:t>Confirmation of successful vote casting</a:t>
              </a:r>
              <a:endParaRPr lang="en-IN" b="0" i="0" dirty="0">
                <a:solidFill>
                  <a:schemeClr val="tx1"/>
                </a:solidFill>
                <a:effectLst/>
                <a:latin typeface="Söhne"/>
              </a:endParaRPr>
            </a:p>
          </p:txBody>
        </p:sp>
      </p:grpSp>
      <p:sp>
        <p:nvSpPr>
          <p:cNvPr id="53" name="Arrow: Right 52">
            <a:extLst>
              <a:ext uri="{FF2B5EF4-FFF2-40B4-BE49-F238E27FC236}">
                <a16:creationId xmlns:a16="http://schemas.microsoft.com/office/drawing/2014/main" id="{9A77F099-3D5F-30AA-5513-6ADA34B79E10}"/>
              </a:ext>
            </a:extLst>
          </p:cNvPr>
          <p:cNvSpPr/>
          <p:nvPr/>
        </p:nvSpPr>
        <p:spPr>
          <a:xfrm rot="5400000">
            <a:off x="9793713" y="4298269"/>
            <a:ext cx="568805" cy="44682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54" name="Arrow: Bent 53">
            <a:extLst>
              <a:ext uri="{FF2B5EF4-FFF2-40B4-BE49-F238E27FC236}">
                <a16:creationId xmlns:a16="http://schemas.microsoft.com/office/drawing/2014/main" id="{8FB6F035-E09A-6E5E-C9DA-9A736D963E02}"/>
              </a:ext>
            </a:extLst>
          </p:cNvPr>
          <p:cNvSpPr/>
          <p:nvPr/>
        </p:nvSpPr>
        <p:spPr>
          <a:xfrm>
            <a:off x="7620380" y="3226224"/>
            <a:ext cx="1391046" cy="827390"/>
          </a:xfrm>
          <a:prstGeom prst="bentArrow">
            <a:avLst>
              <a:gd name="adj1" fmla="val 31766"/>
              <a:gd name="adj2" fmla="val 29511"/>
              <a:gd name="adj3" fmla="val 36277"/>
              <a:gd name="adj4" fmla="val 5408"/>
            </a:avLst>
          </a:prstGeom>
          <a:solidFill>
            <a:srgbClr val="AAB6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5" name="Arrow: Right 4">
            <a:extLst>
              <a:ext uri="{FF2B5EF4-FFF2-40B4-BE49-F238E27FC236}">
                <a16:creationId xmlns:a16="http://schemas.microsoft.com/office/drawing/2014/main" id="{431BBE01-0D09-B8CD-84E4-EF872E0D7266}"/>
              </a:ext>
            </a:extLst>
          </p:cNvPr>
          <p:cNvSpPr txBox="1"/>
          <p:nvPr/>
        </p:nvSpPr>
        <p:spPr>
          <a:xfrm>
            <a:off x="10301528" y="4191805"/>
            <a:ext cx="1199591" cy="659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400" kern="1200" dirty="0">
                <a:solidFill>
                  <a:schemeClr val="tx1"/>
                </a:solidFill>
              </a:rPr>
              <a:t>Sent to Mobile Via GSM</a:t>
            </a:r>
          </a:p>
        </p:txBody>
      </p:sp>
      <p:sp>
        <p:nvSpPr>
          <p:cNvPr id="56" name="Arrow: Right 4">
            <a:extLst>
              <a:ext uri="{FF2B5EF4-FFF2-40B4-BE49-F238E27FC236}">
                <a16:creationId xmlns:a16="http://schemas.microsoft.com/office/drawing/2014/main" id="{91D74E77-7601-9254-13FB-3DB1682E712D}"/>
              </a:ext>
            </a:extLst>
          </p:cNvPr>
          <p:cNvSpPr txBox="1"/>
          <p:nvPr/>
        </p:nvSpPr>
        <p:spPr>
          <a:xfrm>
            <a:off x="2567921" y="1589350"/>
            <a:ext cx="786355" cy="6597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400" kern="1200" dirty="0">
                <a:solidFill>
                  <a:schemeClr val="tx1"/>
                </a:solidFill>
              </a:rPr>
              <a:t>Verify</a:t>
            </a:r>
          </a:p>
        </p:txBody>
      </p:sp>
    </p:spTree>
    <p:extLst>
      <p:ext uri="{BB962C8B-B14F-4D97-AF65-F5344CB8AC3E}">
        <p14:creationId xmlns:p14="http://schemas.microsoft.com/office/powerpoint/2010/main" val="40540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42791" y="172413"/>
            <a:ext cx="5458838" cy="1325563"/>
          </a:xfrm>
        </p:spPr>
        <p:txBody>
          <a:bodyPr>
            <a:normAutofit/>
          </a:bodyPr>
          <a:lstStyle/>
          <a:p>
            <a:r>
              <a:rPr lang="en-US" b="1" dirty="0"/>
              <a:t>METHODOLOGY</a:t>
            </a:r>
            <a:endParaRPr lang="en-IN" b="1" dirty="0"/>
          </a:p>
        </p:txBody>
      </p:sp>
      <p:sp>
        <p:nvSpPr>
          <p:cNvPr id="3" name="Content Placeholder 2"/>
          <p:cNvSpPr>
            <a:spLocks noGrp="1"/>
          </p:cNvSpPr>
          <p:nvPr>
            <p:ph idx="1"/>
          </p:nvPr>
        </p:nvSpPr>
        <p:spPr>
          <a:xfrm>
            <a:off x="4442791" y="1527243"/>
            <a:ext cx="7374835" cy="5141914"/>
          </a:xfrm>
        </p:spPr>
        <p:txBody>
          <a:bodyPr>
            <a:noAutofit/>
          </a:bodyPr>
          <a:lstStyle/>
          <a:p>
            <a:pPr>
              <a:buFont typeface="+mj-lt"/>
              <a:buAutoNum type="arabicPeriod"/>
            </a:pPr>
            <a:r>
              <a:rPr lang="en-IN" sz="2000" b="1" i="0" dirty="0">
                <a:effectLst/>
              </a:rPr>
              <a:t>Requirement Analysis and System Design</a:t>
            </a:r>
            <a:r>
              <a:rPr lang="en-IN" sz="2000" b="0" i="0" dirty="0">
                <a:effectLst/>
              </a:rPr>
              <a:t>: Analyze project requirements and design system architecture.</a:t>
            </a:r>
          </a:p>
          <a:p>
            <a:pPr>
              <a:buFont typeface="+mj-lt"/>
              <a:buAutoNum type="arabicPeriod"/>
            </a:pPr>
            <a:r>
              <a:rPr lang="en-IN" sz="2000" b="1" i="0" dirty="0">
                <a:effectLst/>
              </a:rPr>
              <a:t>Hardware Selection and Integration</a:t>
            </a:r>
            <a:r>
              <a:rPr lang="en-IN" sz="2000" b="0" i="0" dirty="0">
                <a:effectLst/>
              </a:rPr>
              <a:t>: Choose compatible hardware components and integrate them into the system.</a:t>
            </a:r>
          </a:p>
          <a:p>
            <a:pPr>
              <a:buFont typeface="+mj-lt"/>
              <a:buAutoNum type="arabicPeriod"/>
            </a:pPr>
            <a:r>
              <a:rPr lang="en-IN" sz="2000" b="1" i="0" dirty="0">
                <a:effectLst/>
              </a:rPr>
              <a:t>Fingerprint Recognition Algorithm Implementation</a:t>
            </a:r>
            <a:r>
              <a:rPr lang="en-IN" sz="2000" b="0" i="0" dirty="0">
                <a:effectLst/>
              </a:rPr>
              <a:t>: Develop algorithms for fingerprint capture and matching.</a:t>
            </a:r>
          </a:p>
          <a:p>
            <a:pPr>
              <a:buFont typeface="+mj-lt"/>
              <a:buAutoNum type="arabicPeriod"/>
            </a:pPr>
            <a:r>
              <a:rPr lang="en-IN" sz="2000" b="1" i="0" dirty="0">
                <a:effectLst/>
              </a:rPr>
              <a:t>GSM Communication Setup</a:t>
            </a:r>
            <a:r>
              <a:rPr lang="en-IN" sz="2000" b="0" i="0" dirty="0">
                <a:effectLst/>
              </a:rPr>
              <a:t>: Configure GSM module for mobile network communication.</a:t>
            </a:r>
          </a:p>
          <a:p>
            <a:pPr>
              <a:buFont typeface="+mj-lt"/>
              <a:buAutoNum type="arabicPeriod"/>
            </a:pPr>
            <a:r>
              <a:rPr lang="en-IN" sz="2000" b="1" i="0" dirty="0">
                <a:effectLst/>
              </a:rPr>
              <a:t>OTP Generation and Verification Mechanism</a:t>
            </a:r>
            <a:r>
              <a:rPr lang="en-IN" sz="2000" b="0" i="0" dirty="0">
                <a:effectLst/>
              </a:rPr>
              <a:t>:</a:t>
            </a:r>
            <a:r>
              <a:rPr lang="en-IN" sz="2000" dirty="0"/>
              <a:t> </a:t>
            </a:r>
            <a:r>
              <a:rPr lang="en-IN" sz="2000" b="0" i="0" dirty="0">
                <a:effectLst/>
              </a:rPr>
              <a:t>Create algorithms for OTP generation and verification.</a:t>
            </a:r>
          </a:p>
          <a:p>
            <a:pPr>
              <a:buFont typeface="+mj-lt"/>
              <a:buAutoNum type="arabicPeriod"/>
            </a:pPr>
            <a:r>
              <a:rPr lang="en-IN" sz="2000" b="1" i="0" dirty="0">
                <a:effectLst/>
              </a:rPr>
              <a:t>User Enrollment and Registration Process</a:t>
            </a:r>
            <a:r>
              <a:rPr lang="en-IN" sz="2000" b="0" i="0" dirty="0">
                <a:effectLst/>
              </a:rPr>
              <a:t>: Design system for enrolling voters' fingerprints and mobile numbers.</a:t>
            </a:r>
          </a:p>
          <a:p>
            <a:pPr>
              <a:buFont typeface="+mj-lt"/>
              <a:buAutoNum type="arabicPeriod"/>
            </a:pPr>
            <a:r>
              <a:rPr lang="en-IN" sz="2000" b="1" i="0" dirty="0">
                <a:effectLst/>
              </a:rPr>
              <a:t>Testing and Validation</a:t>
            </a:r>
            <a:r>
              <a:rPr lang="en-IN" sz="2000" b="0" i="0" dirty="0">
                <a:effectLst/>
              </a:rPr>
              <a:t>: Conduct rigorous testing to validate system functionality.</a:t>
            </a:r>
          </a:p>
        </p:txBody>
      </p:sp>
      <p:pic>
        <p:nvPicPr>
          <p:cNvPr id="5" name="Picture 4">
            <a:extLst>
              <a:ext uri="{FF2B5EF4-FFF2-40B4-BE49-F238E27FC236}">
                <a16:creationId xmlns:a16="http://schemas.microsoft.com/office/drawing/2014/main" id="{49EA343B-5176-F501-6D79-59DC3DF60121}"/>
              </a:ext>
            </a:extLst>
          </p:cNvPr>
          <p:cNvPicPr>
            <a:picLocks noChangeAspect="1"/>
          </p:cNvPicPr>
          <p:nvPr/>
        </p:nvPicPr>
        <p:blipFill rotWithShape="1">
          <a:blip r:embed="rId2">
            <a:extLst>
              <a:ext uri="{28A0092B-C50C-407E-A947-70E740481C1C}">
                <a14:useLocalDpi xmlns:a14="http://schemas.microsoft.com/office/drawing/2010/main" val="0"/>
              </a:ext>
            </a:extLst>
          </a:blip>
          <a:srcRect r="2" b="8708"/>
          <a:stretch/>
        </p:blipFill>
        <p:spPr>
          <a:xfrm>
            <a:off x="-201277" y="3348540"/>
            <a:ext cx="5125517" cy="350946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2031617689"/>
      </p:ext>
    </p:extLst>
  </p:cSld>
  <p:clrMapOvr>
    <a:masterClrMapping/>
  </p:clrMapOvr>
  <mc:AlternateContent xmlns:mc="http://schemas.openxmlformats.org/markup-compatibility/2006" xmlns:p14="http://schemas.microsoft.com/office/powerpoint/2010/main">
    <mc:Choice Requires="p14">
      <p:transition spd="med" p14:dur="700" advTm="192">
        <p:fade/>
      </p:transition>
    </mc:Choice>
    <mc:Fallback xmlns="">
      <p:transition spd="med" advTm="192">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7034" y="609597"/>
            <a:ext cx="9392421" cy="1330841"/>
          </a:xfrm>
        </p:spPr>
        <p:txBody>
          <a:bodyPr>
            <a:normAutofit/>
          </a:bodyPr>
          <a:lstStyle/>
          <a:p>
            <a:r>
              <a:rPr lang="en-US" b="1" dirty="0"/>
              <a:t>IMPLEMENTATION</a:t>
            </a:r>
            <a:endParaRPr lang="en-IN" b="1" dirty="0"/>
          </a:p>
        </p:txBody>
      </p:sp>
      <p:sp>
        <p:nvSpPr>
          <p:cNvPr id="3" name="Content Placeholder 2"/>
          <p:cNvSpPr>
            <a:spLocks noGrp="1"/>
          </p:cNvSpPr>
          <p:nvPr>
            <p:ph idx="1"/>
          </p:nvPr>
        </p:nvSpPr>
        <p:spPr>
          <a:xfrm>
            <a:off x="1137033" y="2198362"/>
            <a:ext cx="6181008" cy="3917773"/>
          </a:xfrm>
        </p:spPr>
        <p:txBody>
          <a:bodyPr>
            <a:normAutofit/>
          </a:bodyPr>
          <a:lstStyle/>
          <a:p>
            <a:r>
              <a:rPr lang="en-US" sz="2000" dirty="0"/>
              <a:t>When a person wants to register himself in the voter list, he must provide his complete details along with his fingerprint image and phone number. </a:t>
            </a:r>
          </a:p>
          <a:p>
            <a:r>
              <a:rPr lang="en-US" sz="2000" dirty="0"/>
              <a:t>Thus, when the same person comes to poll his vote during the elections, he needs to give his fingerprint image before polling his vote. Thus, the system scans his fingerprint image, compares the image with the already stored image. </a:t>
            </a:r>
            <a:endParaRPr lang="en-IN" sz="2000" dirty="0"/>
          </a:p>
        </p:txBody>
      </p:sp>
      <p:pic>
        <p:nvPicPr>
          <p:cNvPr id="7" name="Graphic 6">
            <a:extLst>
              <a:ext uri="{FF2B5EF4-FFF2-40B4-BE49-F238E27FC236}">
                <a16:creationId xmlns:a16="http://schemas.microsoft.com/office/drawing/2014/main" id="{6B03EB61-2062-5EEB-A6C3-E09BABD7A870}"/>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318041" y="1580321"/>
            <a:ext cx="6280959" cy="3835147"/>
          </a:xfrm>
          <a:prstGeom prst="rect">
            <a:avLst/>
          </a:prstGeom>
        </p:spPr>
      </p:pic>
    </p:spTree>
    <p:extLst>
      <p:ext uri="{BB962C8B-B14F-4D97-AF65-F5344CB8AC3E}">
        <p14:creationId xmlns:p14="http://schemas.microsoft.com/office/powerpoint/2010/main" val="308799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pushing gears&#10;&#10;Description automatically generated">
            <a:extLst>
              <a:ext uri="{FF2B5EF4-FFF2-40B4-BE49-F238E27FC236}">
                <a16:creationId xmlns:a16="http://schemas.microsoft.com/office/drawing/2014/main" id="{2794C7A4-7370-B603-3A3F-6696AE32D19D}"/>
              </a:ext>
            </a:extLst>
          </p:cNvPr>
          <p:cNvPicPr>
            <a:picLocks noChangeAspect="1"/>
          </p:cNvPicPr>
          <p:nvPr/>
        </p:nvPicPr>
        <p:blipFill rotWithShape="1">
          <a:blip r:embed="rId2">
            <a:extLst>
              <a:ext uri="{28A0092B-C50C-407E-A947-70E740481C1C}">
                <a14:useLocalDpi xmlns:a14="http://schemas.microsoft.com/office/drawing/2010/main" val="0"/>
              </a:ext>
            </a:extLst>
          </a:blip>
          <a:srcRect r="9087" b="16249"/>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1325563"/>
          </a:xfrm>
        </p:spPr>
        <p:txBody>
          <a:bodyPr>
            <a:normAutofit/>
          </a:bodyPr>
          <a:lstStyle/>
          <a:p>
            <a:r>
              <a:rPr lang="en-US" b="1" dirty="0"/>
              <a:t>IMPLEMENTATION</a:t>
            </a:r>
            <a:endParaRPr lang="en-IN" b="1" dirty="0"/>
          </a:p>
        </p:txBody>
      </p:sp>
      <p:sp>
        <p:nvSpPr>
          <p:cNvPr id="20" name="Content Placeholder 2"/>
          <p:cNvSpPr>
            <a:spLocks noGrp="1"/>
          </p:cNvSpPr>
          <p:nvPr>
            <p:ph idx="1"/>
          </p:nvPr>
        </p:nvSpPr>
        <p:spPr>
          <a:xfrm>
            <a:off x="838200" y="1825625"/>
            <a:ext cx="10515600" cy="4351338"/>
          </a:xfrm>
        </p:spPr>
        <p:txBody>
          <a:bodyPr>
            <a:normAutofit/>
          </a:bodyPr>
          <a:lstStyle/>
          <a:p>
            <a:r>
              <a:rPr lang="en-US" dirty="0"/>
              <a:t>If both the images are matched, an OTP will be generated to the number assigned to fingerprint and after successful OTP authentication the door to switches gets opened then Voter can poll his vote using switches.</a:t>
            </a:r>
          </a:p>
          <a:p>
            <a:r>
              <a:rPr lang="en-US" dirty="0"/>
              <a:t>If not, the system simply alerts Via buzzer to officer not allowing the voter to poll his vote. LCD is used to display the related messages.</a:t>
            </a:r>
            <a:endParaRPr lang="en-IN" dirty="0"/>
          </a:p>
          <a:p>
            <a:endParaRPr lang="en-IN" dirty="0"/>
          </a:p>
          <a:p>
            <a:endParaRPr lang="en-IN" dirty="0"/>
          </a:p>
        </p:txBody>
      </p:sp>
    </p:spTree>
    <p:extLst>
      <p:ext uri="{BB962C8B-B14F-4D97-AF65-F5344CB8AC3E}">
        <p14:creationId xmlns:p14="http://schemas.microsoft.com/office/powerpoint/2010/main" val="20082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7034" y="609597"/>
            <a:ext cx="9392421" cy="1330841"/>
          </a:xfrm>
        </p:spPr>
        <p:txBody>
          <a:bodyPr>
            <a:normAutofit/>
          </a:bodyPr>
          <a:lstStyle/>
          <a:p>
            <a:r>
              <a:rPr lang="en-US" sz="4800" b="1" dirty="0"/>
              <a:t>ABSTRACT</a:t>
            </a:r>
            <a:endParaRPr lang="en-IN" b="1" dirty="0"/>
          </a:p>
        </p:txBody>
      </p:sp>
      <p:sp>
        <p:nvSpPr>
          <p:cNvPr id="3" name="Content Placeholder 2"/>
          <p:cNvSpPr>
            <a:spLocks noGrp="1"/>
          </p:cNvSpPr>
          <p:nvPr>
            <p:ph idx="1"/>
          </p:nvPr>
        </p:nvSpPr>
        <p:spPr>
          <a:xfrm>
            <a:off x="1137033" y="2198362"/>
            <a:ext cx="5891295" cy="3917773"/>
          </a:xfrm>
        </p:spPr>
        <p:txBody>
          <a:bodyPr>
            <a:normAutofit/>
          </a:bodyPr>
          <a:lstStyle/>
          <a:p>
            <a:r>
              <a:rPr lang="en-IN" sz="2000" dirty="0"/>
              <a:t>Our project introduces a Secure Voting System with Biometric and OTP Authentication to enhance voting security and efficiency.</a:t>
            </a:r>
          </a:p>
          <a:p>
            <a:r>
              <a:rPr lang="en-IN" sz="2000" dirty="0"/>
              <a:t> It utilizes biometric technology and mobile communication for secure voter authentication. The system aims to address identity verification challenges and prevent fraud in traditional voting methods. </a:t>
            </a:r>
          </a:p>
          <a:p>
            <a:r>
              <a:rPr lang="en-IN" sz="2000" dirty="0"/>
              <a:t>By combining fingerprint recognition and OTP authentication, it ensures reliable and trustworthy election procedures.</a:t>
            </a:r>
          </a:p>
        </p:txBody>
      </p:sp>
      <p:pic>
        <p:nvPicPr>
          <p:cNvPr id="7" name="Graphic 6">
            <a:extLst>
              <a:ext uri="{FF2B5EF4-FFF2-40B4-BE49-F238E27FC236}">
                <a16:creationId xmlns:a16="http://schemas.microsoft.com/office/drawing/2014/main" id="{AC8D0C18-5A57-03F1-0268-EC088E4DA228}"/>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7235662" y="2184914"/>
            <a:ext cx="3755915" cy="3755915"/>
          </a:xfrm>
          <a:prstGeom prst="rect">
            <a:avLst/>
          </a:prstGeom>
        </p:spPr>
      </p:pic>
    </p:spTree>
    <p:extLst>
      <p:ext uri="{BB962C8B-B14F-4D97-AF65-F5344CB8AC3E}">
        <p14:creationId xmlns:p14="http://schemas.microsoft.com/office/powerpoint/2010/main" val="382401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PSEUDO CODE</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IN" sz="2000" b="1" dirty="0"/>
              <a:t>Declare global variables:</a:t>
            </a:r>
          </a:p>
          <a:p>
            <a:pPr lvl="1"/>
            <a:r>
              <a:rPr lang="en-IN" sz="2000" dirty="0"/>
              <a:t> Various pins for LCD, fingerprint sensor, motors, buttons, buzzer, etc.</a:t>
            </a:r>
          </a:p>
          <a:p>
            <a:pPr lvl="1"/>
            <a:r>
              <a:rPr lang="en-IN" sz="2000" dirty="0"/>
              <a:t> Variables to store party votes, voter IDs, OTPs, mobile numbers, etc.</a:t>
            </a:r>
          </a:p>
          <a:p>
            <a:pPr lvl="1"/>
            <a:r>
              <a:rPr lang="en-IN" sz="2000" dirty="0"/>
              <a:t>Define strings for SMS messages and IoT data.</a:t>
            </a:r>
          </a:p>
          <a:p>
            <a:pPr marL="457200" indent="-457200">
              <a:buFont typeface="+mj-lt"/>
              <a:buAutoNum type="arabicPeriod"/>
            </a:pPr>
            <a:r>
              <a:rPr lang="en-IN" sz="2000" b="1" dirty="0"/>
              <a:t>Setup:</a:t>
            </a:r>
          </a:p>
          <a:p>
            <a:pPr lvl="1"/>
            <a:r>
              <a:rPr lang="en-IN" sz="2000" dirty="0"/>
              <a:t> Initialize pins, LCD, and serial communication.</a:t>
            </a:r>
          </a:p>
          <a:p>
            <a:pPr lvl="1"/>
            <a:r>
              <a:rPr lang="en-IN" sz="2000" dirty="0"/>
              <a:t> Initialize fingerprint sensor.</a:t>
            </a:r>
          </a:p>
          <a:p>
            <a:pPr lvl="1"/>
            <a:r>
              <a:rPr lang="en-IN" sz="2000" dirty="0"/>
              <a:t>Verify fingerprint sensor connection and wait until verified.</a:t>
            </a:r>
          </a:p>
          <a:p>
            <a:pPr lvl="1"/>
            <a:r>
              <a:rPr lang="en-IN" sz="2000" dirty="0"/>
              <a:t>Initialize GSM module for SMS communication.</a:t>
            </a:r>
          </a:p>
          <a:p>
            <a:pPr lvl="1"/>
            <a:r>
              <a:rPr lang="en-IN" sz="2000" dirty="0"/>
              <a:t>Send AT commands to configure SMS settings and wait for network.</a:t>
            </a:r>
          </a:p>
          <a:p>
            <a:pPr lvl="1"/>
            <a:r>
              <a:rPr lang="en-IN" sz="2000" dirty="0"/>
              <a:t>Register mobile number and send confirmation SMS.</a:t>
            </a:r>
          </a:p>
        </p:txBody>
      </p:sp>
    </p:spTree>
    <p:extLst>
      <p:ext uri="{BB962C8B-B14F-4D97-AF65-F5344CB8AC3E}">
        <p14:creationId xmlns:p14="http://schemas.microsoft.com/office/powerpoint/2010/main" val="357951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08AB9-C08D-EE57-8C11-2429D15F0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A8C47-99C7-39FB-FF5E-3908B5062C50}"/>
              </a:ext>
            </a:extLst>
          </p:cNvPr>
          <p:cNvSpPr>
            <a:spLocks noGrp="1"/>
          </p:cNvSpPr>
          <p:nvPr>
            <p:ph type="title"/>
          </p:nvPr>
        </p:nvSpPr>
        <p:spPr/>
        <p:txBody>
          <a:bodyPr/>
          <a:lstStyle/>
          <a:p>
            <a:r>
              <a:rPr lang="en-IN" b="1" dirty="0"/>
              <a:t>PSEUDO CODE</a:t>
            </a:r>
          </a:p>
        </p:txBody>
      </p:sp>
      <p:sp>
        <p:nvSpPr>
          <p:cNvPr id="3" name="Content Placeholder 2">
            <a:extLst>
              <a:ext uri="{FF2B5EF4-FFF2-40B4-BE49-F238E27FC236}">
                <a16:creationId xmlns:a16="http://schemas.microsoft.com/office/drawing/2014/main" id="{286A95EF-A0AF-1F7A-9A76-7A48FAB7224E}"/>
              </a:ext>
            </a:extLst>
          </p:cNvPr>
          <p:cNvSpPr>
            <a:spLocks noGrp="1"/>
          </p:cNvSpPr>
          <p:nvPr>
            <p:ph idx="1"/>
          </p:nvPr>
        </p:nvSpPr>
        <p:spPr/>
        <p:txBody>
          <a:bodyPr>
            <a:normAutofit/>
          </a:bodyPr>
          <a:lstStyle/>
          <a:p>
            <a:pPr marL="0" indent="0">
              <a:buNone/>
            </a:pPr>
            <a:r>
              <a:rPr lang="en-IN" sz="2000" b="1" dirty="0"/>
              <a:t>3. Function to generate beep sound:</a:t>
            </a:r>
          </a:p>
          <a:p>
            <a:pPr lvl="1"/>
            <a:r>
              <a:rPr lang="en-IN" sz="2000" dirty="0"/>
              <a:t>Turn on the buzzer for a specific duration and then turn it off.</a:t>
            </a:r>
          </a:p>
          <a:p>
            <a:pPr marL="0" indent="0">
              <a:buNone/>
            </a:pPr>
            <a:r>
              <a:rPr lang="en-IN" sz="2000" b="1" dirty="0"/>
              <a:t>4. Function to read keypad input:</a:t>
            </a:r>
          </a:p>
          <a:p>
            <a:pPr lvl="1"/>
            <a:r>
              <a:rPr lang="en-IN" sz="2000" dirty="0"/>
              <a:t>    Display "ENTER PASSWORD" on the LCD.</a:t>
            </a:r>
          </a:p>
          <a:p>
            <a:pPr lvl="1"/>
            <a:r>
              <a:rPr lang="en-IN" sz="2000" dirty="0"/>
              <a:t>    Use buttons to enter a password (OTP) and validate it.</a:t>
            </a:r>
          </a:p>
          <a:p>
            <a:pPr lvl="1"/>
            <a:r>
              <a:rPr lang="en-IN" sz="2000" dirty="0"/>
              <a:t>    Return the entered password.</a:t>
            </a:r>
          </a:p>
          <a:p>
            <a:pPr marL="0" indent="0">
              <a:buNone/>
            </a:pPr>
            <a:r>
              <a:rPr lang="en-IN" sz="2000" b="1" dirty="0"/>
              <a:t>5. Main loop:</a:t>
            </a:r>
          </a:p>
          <a:p>
            <a:pPr lvl="1"/>
            <a:r>
              <a:rPr lang="en-IN" sz="2000" dirty="0"/>
              <a:t>    Continuously check for button presses to perform actions.</a:t>
            </a:r>
          </a:p>
          <a:p>
            <a:pPr lvl="1"/>
            <a:r>
              <a:rPr lang="en-IN" sz="2000" dirty="0"/>
              <a:t>    If button 'b1' is pressed, </a:t>
            </a:r>
            <a:r>
              <a:rPr lang="en-IN" sz="2000" dirty="0" err="1"/>
              <a:t>enroll</a:t>
            </a:r>
            <a:r>
              <a:rPr lang="en-IN" sz="2000" dirty="0"/>
              <a:t> a fingerprint.</a:t>
            </a:r>
          </a:p>
          <a:p>
            <a:pPr lvl="1"/>
            <a:r>
              <a:rPr lang="en-IN" sz="2000" dirty="0"/>
              <a:t>    If button 'b3' is pressed, identify the fingerprint.</a:t>
            </a:r>
          </a:p>
          <a:p>
            <a:pPr lvl="1"/>
            <a:r>
              <a:rPr lang="en-IN" sz="2000" dirty="0"/>
              <a:t>    If a fingerprint is identified, proceed with voting process.</a:t>
            </a:r>
          </a:p>
          <a:p>
            <a:pPr marL="0" indent="0">
              <a:buNone/>
            </a:pPr>
            <a:endParaRPr lang="en-IN" sz="2000" dirty="0"/>
          </a:p>
        </p:txBody>
      </p:sp>
    </p:spTree>
    <p:extLst>
      <p:ext uri="{BB962C8B-B14F-4D97-AF65-F5344CB8AC3E}">
        <p14:creationId xmlns:p14="http://schemas.microsoft.com/office/powerpoint/2010/main" val="331575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88BBD-7431-5263-3EA0-4DCADBBB5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35BEB-CCE7-9686-F4C2-7ECEED87DE76}"/>
              </a:ext>
            </a:extLst>
          </p:cNvPr>
          <p:cNvSpPr>
            <a:spLocks noGrp="1"/>
          </p:cNvSpPr>
          <p:nvPr>
            <p:ph type="title"/>
          </p:nvPr>
        </p:nvSpPr>
        <p:spPr/>
        <p:txBody>
          <a:bodyPr/>
          <a:lstStyle/>
          <a:p>
            <a:r>
              <a:rPr lang="en-IN" b="1" dirty="0"/>
              <a:t>PSEUDO CODE</a:t>
            </a:r>
          </a:p>
        </p:txBody>
      </p:sp>
      <p:sp>
        <p:nvSpPr>
          <p:cNvPr id="3" name="Content Placeholder 2">
            <a:extLst>
              <a:ext uri="{FF2B5EF4-FFF2-40B4-BE49-F238E27FC236}">
                <a16:creationId xmlns:a16="http://schemas.microsoft.com/office/drawing/2014/main" id="{AC4890AD-5B26-C9BB-7E46-88D305CC7255}"/>
              </a:ext>
            </a:extLst>
          </p:cNvPr>
          <p:cNvSpPr>
            <a:spLocks noGrp="1"/>
          </p:cNvSpPr>
          <p:nvPr>
            <p:ph idx="1"/>
          </p:nvPr>
        </p:nvSpPr>
        <p:spPr/>
        <p:txBody>
          <a:bodyPr>
            <a:noAutofit/>
          </a:bodyPr>
          <a:lstStyle/>
          <a:p>
            <a:pPr marL="0" indent="0">
              <a:buNone/>
            </a:pPr>
            <a:r>
              <a:rPr lang="en-IN" sz="2000" b="1" dirty="0"/>
              <a:t>6. Voting Process:</a:t>
            </a:r>
          </a:p>
          <a:p>
            <a:pPr lvl="1"/>
            <a:r>
              <a:rPr lang="en-IN" sz="2000" dirty="0"/>
              <a:t>    Determine the person based on the fingerprint ID.</a:t>
            </a:r>
          </a:p>
          <a:p>
            <a:pPr lvl="1"/>
            <a:r>
              <a:rPr lang="en-IN" sz="2000" dirty="0"/>
              <a:t>    Generate and send OTP to the registered mobile number.</a:t>
            </a:r>
          </a:p>
          <a:p>
            <a:pPr lvl="1"/>
            <a:r>
              <a:rPr lang="en-IN" sz="2000" dirty="0"/>
              <a:t>    Prompt the user to enter OTP using the keypad.</a:t>
            </a:r>
          </a:p>
          <a:p>
            <a:pPr lvl="1"/>
            <a:r>
              <a:rPr lang="en-IN" sz="2000" dirty="0"/>
              <a:t>    Verify the entered OTP with the generated OTP.</a:t>
            </a:r>
          </a:p>
          <a:p>
            <a:pPr lvl="1"/>
            <a:r>
              <a:rPr lang="en-IN" sz="2000" dirty="0"/>
              <a:t>    If OTP is valid, allow the person to vote by pressing buttons 'b1', 'b2', or 'b3'.</a:t>
            </a:r>
          </a:p>
          <a:p>
            <a:pPr lvl="1"/>
            <a:r>
              <a:rPr lang="en-IN" sz="2000" dirty="0"/>
              <a:t>    Increment the corresponding party's vote count.</a:t>
            </a:r>
          </a:p>
          <a:p>
            <a:pPr lvl="1"/>
            <a:r>
              <a:rPr lang="en-IN" sz="2000" dirty="0"/>
              <a:t>    Send a thank you SMS to the voter's mobile number.</a:t>
            </a:r>
          </a:p>
          <a:p>
            <a:pPr lvl="1"/>
            <a:r>
              <a:rPr lang="en-IN" sz="2000" dirty="0"/>
              <a:t>    Update data with voting information.</a:t>
            </a:r>
          </a:p>
          <a:p>
            <a:pPr marL="0" indent="0">
              <a:buNone/>
            </a:pPr>
            <a:r>
              <a:rPr lang="en-IN" sz="2000" b="1" dirty="0"/>
              <a:t>7. Error Handling:</a:t>
            </a:r>
          </a:p>
          <a:p>
            <a:pPr lvl="1"/>
            <a:r>
              <a:rPr lang="en-IN" sz="2000" dirty="0"/>
              <a:t>    If an invalid OTP is entered, blow the buzzer.</a:t>
            </a:r>
          </a:p>
          <a:p>
            <a:pPr lvl="1"/>
            <a:r>
              <a:rPr lang="en-IN" sz="2000" dirty="0"/>
              <a:t>    If the fingerprint ID is not recognized, notify the user and wait for a valid fingerprint.</a:t>
            </a:r>
          </a:p>
          <a:p>
            <a:pPr lvl="1"/>
            <a:r>
              <a:rPr lang="en-IN" sz="2000" dirty="0"/>
              <a:t>    If any error occurs during GSM communication, retry or notify the user.</a:t>
            </a:r>
          </a:p>
          <a:p>
            <a:pPr marL="0" indent="0">
              <a:buNone/>
            </a:pPr>
            <a:endParaRPr lang="en-IN" sz="2000" dirty="0"/>
          </a:p>
        </p:txBody>
      </p:sp>
    </p:spTree>
    <p:extLst>
      <p:ext uri="{BB962C8B-B14F-4D97-AF65-F5344CB8AC3E}">
        <p14:creationId xmlns:p14="http://schemas.microsoft.com/office/powerpoint/2010/main" val="82661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3CB57-98A7-7795-6192-8A71155C6C1A}"/>
              </a:ext>
            </a:extLst>
          </p:cNvPr>
          <p:cNvSpPr>
            <a:spLocks noGrp="1"/>
          </p:cNvSpPr>
          <p:nvPr>
            <p:ph type="title"/>
          </p:nvPr>
        </p:nvSpPr>
        <p:spPr>
          <a:xfrm>
            <a:off x="695960" y="629920"/>
            <a:ext cx="8163560" cy="1021580"/>
          </a:xfrm>
        </p:spPr>
        <p:txBody>
          <a:bodyPr vert="horz" lIns="91440" tIns="45720" rIns="91440" bIns="45720" rtlCol="0" anchor="b">
            <a:normAutofit/>
          </a:bodyPr>
          <a:lstStyle/>
          <a:p>
            <a:r>
              <a:rPr lang="en-US" sz="5200" kern="1200" dirty="0">
                <a:solidFill>
                  <a:schemeClr val="tx1"/>
                </a:solidFill>
                <a:latin typeface="+mj-lt"/>
                <a:ea typeface="+mj-ea"/>
                <a:cs typeface="+mj-cs"/>
              </a:rPr>
              <a:t>Screenshots </a:t>
            </a:r>
          </a:p>
        </p:txBody>
      </p:sp>
      <p:pic>
        <p:nvPicPr>
          <p:cNvPr id="12" name="Picture 11" descr="A green screen with a yellow screen&#10;&#10;Description automatically generated">
            <a:extLst>
              <a:ext uri="{FF2B5EF4-FFF2-40B4-BE49-F238E27FC236}">
                <a16:creationId xmlns:a16="http://schemas.microsoft.com/office/drawing/2014/main" id="{9BA68B44-5C9A-4970-80BF-66BA115727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7298" y="1790631"/>
            <a:ext cx="3661159" cy="2106227"/>
          </a:xfrm>
          <a:prstGeom prst="rect">
            <a:avLst/>
          </a:prstGeom>
        </p:spPr>
      </p:pic>
      <p:pic>
        <p:nvPicPr>
          <p:cNvPr id="16" name="Picture 15" descr="A screen with a yellow screen&#10;&#10;Description automatically generated">
            <a:extLst>
              <a:ext uri="{FF2B5EF4-FFF2-40B4-BE49-F238E27FC236}">
                <a16:creationId xmlns:a16="http://schemas.microsoft.com/office/drawing/2014/main" id="{7E2744D9-109F-4F24-BBF9-7F8B95FD08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92" y="4354507"/>
            <a:ext cx="3539560" cy="1873573"/>
          </a:xfrm>
          <a:prstGeom prst="rect">
            <a:avLst/>
          </a:prstGeom>
        </p:spPr>
      </p:pic>
      <p:pic>
        <p:nvPicPr>
          <p:cNvPr id="24" name="Picture 23" descr="A computer screen with a yellow screen&#10;&#10;Description automatically generated">
            <a:extLst>
              <a:ext uri="{FF2B5EF4-FFF2-40B4-BE49-F238E27FC236}">
                <a16:creationId xmlns:a16="http://schemas.microsoft.com/office/drawing/2014/main" id="{F4477EE4-E3CA-417F-9A9F-8F398BC31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1201" y="4318708"/>
            <a:ext cx="3539560" cy="1909372"/>
          </a:xfrm>
          <a:prstGeom prst="rect">
            <a:avLst/>
          </a:prstGeom>
        </p:spPr>
      </p:pic>
      <p:pic>
        <p:nvPicPr>
          <p:cNvPr id="8" name="Picture 7" descr="A green electronic device with a yellow screen&#10;&#10;Description automatically generated">
            <a:extLst>
              <a:ext uri="{FF2B5EF4-FFF2-40B4-BE49-F238E27FC236}">
                <a16:creationId xmlns:a16="http://schemas.microsoft.com/office/drawing/2014/main" id="{35B4CE69-58D0-4B3A-ACC0-F41E61A5BF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192" y="1790633"/>
            <a:ext cx="3542728" cy="2152206"/>
          </a:xfrm>
          <a:prstGeom prst="rect">
            <a:avLst/>
          </a:prstGeom>
        </p:spPr>
      </p:pic>
      <p:pic>
        <p:nvPicPr>
          <p:cNvPr id="26" name="Picture 25" descr="A close-up of a computer&#10;&#10;Description automatically generated">
            <a:extLst>
              <a:ext uri="{FF2B5EF4-FFF2-40B4-BE49-F238E27FC236}">
                <a16:creationId xmlns:a16="http://schemas.microsoft.com/office/drawing/2014/main" id="{47D9C4CB-AFE7-4AEA-AFA7-47EE6C8C19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1201" y="1790632"/>
            <a:ext cx="3554816" cy="2106227"/>
          </a:xfrm>
          <a:prstGeom prst="rect">
            <a:avLst/>
          </a:prstGeom>
        </p:spPr>
      </p:pic>
    </p:spTree>
    <p:extLst>
      <p:ext uri="{BB962C8B-B14F-4D97-AF65-F5344CB8AC3E}">
        <p14:creationId xmlns:p14="http://schemas.microsoft.com/office/powerpoint/2010/main" val="425867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88BBD-7431-5263-3EA0-4DCADBBB5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35BEB-CCE7-9686-F4C2-7ECEED87DE76}"/>
              </a:ext>
            </a:extLst>
          </p:cNvPr>
          <p:cNvSpPr>
            <a:spLocks noGrp="1"/>
          </p:cNvSpPr>
          <p:nvPr>
            <p:ph type="title"/>
          </p:nvPr>
        </p:nvSpPr>
        <p:spPr/>
        <p:txBody>
          <a:bodyPr/>
          <a:lstStyle/>
          <a:p>
            <a:r>
              <a:rPr lang="en-IN" b="1" dirty="0"/>
              <a:t>FUTURE ENHANCEMENTS</a:t>
            </a:r>
          </a:p>
        </p:txBody>
      </p:sp>
      <p:sp>
        <p:nvSpPr>
          <p:cNvPr id="3" name="Content Placeholder 2">
            <a:extLst>
              <a:ext uri="{FF2B5EF4-FFF2-40B4-BE49-F238E27FC236}">
                <a16:creationId xmlns:a16="http://schemas.microsoft.com/office/drawing/2014/main" id="{AC4890AD-5B26-C9BB-7E46-88D305CC7255}"/>
              </a:ext>
            </a:extLst>
          </p:cNvPr>
          <p:cNvSpPr>
            <a:spLocks noGrp="1"/>
          </p:cNvSpPr>
          <p:nvPr>
            <p:ph idx="1"/>
          </p:nvPr>
        </p:nvSpPr>
        <p:spPr/>
        <p:txBody>
          <a:bodyPr>
            <a:normAutofit/>
          </a:bodyPr>
          <a:lstStyle/>
          <a:p>
            <a:pPr marL="0" indent="0">
              <a:buNone/>
            </a:pPr>
            <a:r>
              <a:rPr lang="en-GB" sz="2400" dirty="0">
                <a:solidFill>
                  <a:srgbClr val="0070C0"/>
                </a:solidFill>
              </a:rPr>
              <a:t>Integration of blockchain technology: </a:t>
            </a:r>
            <a:r>
              <a:rPr lang="en-GB" sz="2400" dirty="0"/>
              <a:t>Enhance transparency and immutability of voting records.</a:t>
            </a:r>
          </a:p>
          <a:p>
            <a:pPr marL="0" indent="0">
              <a:buNone/>
            </a:pPr>
            <a:r>
              <a:rPr lang="en-GB" sz="2400" dirty="0">
                <a:solidFill>
                  <a:srgbClr val="0070C0"/>
                </a:solidFill>
              </a:rPr>
              <a:t>Implementation of facial recognition: </a:t>
            </a:r>
            <a:r>
              <a:rPr lang="en-GB" sz="2400" dirty="0"/>
              <a:t>Supplement biometric authentication for additional security.</a:t>
            </a:r>
          </a:p>
          <a:p>
            <a:pPr marL="0" indent="0">
              <a:buNone/>
            </a:pPr>
            <a:r>
              <a:rPr lang="en-GB" sz="2400" dirty="0">
                <a:solidFill>
                  <a:srgbClr val="0070C0"/>
                </a:solidFill>
              </a:rPr>
              <a:t>Mobile application support: </a:t>
            </a:r>
            <a:r>
              <a:rPr lang="en-GB" sz="2400" dirty="0"/>
              <a:t>Develop a dedicated app for voter registration and authentication.</a:t>
            </a:r>
          </a:p>
          <a:p>
            <a:pPr marL="0" indent="0">
              <a:buNone/>
            </a:pPr>
            <a:r>
              <a:rPr lang="en-GB" sz="2400" dirty="0">
                <a:solidFill>
                  <a:srgbClr val="0070C0"/>
                </a:solidFill>
              </a:rPr>
              <a:t>Multi-factor authentication: </a:t>
            </a:r>
            <a:r>
              <a:rPr lang="en-GB" sz="2400" dirty="0"/>
              <a:t>Incorporate additional authentication methods for heightened security.</a:t>
            </a:r>
          </a:p>
          <a:p>
            <a:pPr marL="0" indent="0">
              <a:buNone/>
            </a:pPr>
            <a:r>
              <a:rPr lang="en-GB" sz="2400" dirty="0">
                <a:solidFill>
                  <a:srgbClr val="0070C0"/>
                </a:solidFill>
              </a:rPr>
              <a:t>Scalability improvements:</a:t>
            </a:r>
            <a:r>
              <a:rPr lang="en-GB" sz="2400" dirty="0"/>
              <a:t> Design the system to accommodate larger voter populations and diverse electoral processes.</a:t>
            </a:r>
            <a:endParaRPr lang="en-IN" sz="2200" dirty="0"/>
          </a:p>
        </p:txBody>
      </p:sp>
    </p:spTree>
    <p:extLst>
      <p:ext uri="{BB962C8B-B14F-4D97-AF65-F5344CB8AC3E}">
        <p14:creationId xmlns:p14="http://schemas.microsoft.com/office/powerpoint/2010/main" val="288345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44008" y="22472"/>
            <a:ext cx="5845571" cy="1638377"/>
          </a:xfrm>
        </p:spPr>
        <p:txBody>
          <a:bodyPr anchor="b">
            <a:normAutofit/>
          </a:bodyPr>
          <a:lstStyle/>
          <a:p>
            <a:r>
              <a:rPr lang="en-US" sz="4800" b="1" dirty="0"/>
              <a:t>CONCLUSION</a:t>
            </a:r>
            <a:endParaRPr lang="en-IN" sz="4800" b="1" dirty="0"/>
          </a:p>
        </p:txBody>
      </p:sp>
      <p:sp>
        <p:nvSpPr>
          <p:cNvPr id="3" name="Content Placeholder 2"/>
          <p:cNvSpPr>
            <a:spLocks noGrp="1"/>
          </p:cNvSpPr>
          <p:nvPr>
            <p:ph idx="1"/>
          </p:nvPr>
        </p:nvSpPr>
        <p:spPr>
          <a:xfrm>
            <a:off x="4544008" y="1660849"/>
            <a:ext cx="7060004" cy="4674637"/>
          </a:xfrm>
        </p:spPr>
        <p:txBody>
          <a:bodyPr anchor="ctr">
            <a:noAutofit/>
          </a:bodyPr>
          <a:lstStyle/>
          <a:p>
            <a:r>
              <a:rPr lang="en-IN" sz="2000" dirty="0"/>
              <a:t>Our Voting System presents a robust solution to the challenges faced by traditional voting systems.</a:t>
            </a:r>
          </a:p>
          <a:p>
            <a:r>
              <a:rPr lang="en-US" sz="2000" dirty="0"/>
              <a:t>The main objective as stated before is to enhance the security to </a:t>
            </a:r>
            <a:r>
              <a:rPr lang="en-US" sz="2000" dirty="0">
                <a:solidFill>
                  <a:srgbClr val="0070C0"/>
                </a:solidFill>
              </a:rPr>
              <a:t>prevent duplication</a:t>
            </a:r>
            <a:r>
              <a:rPr lang="en-IN" sz="2000" dirty="0">
                <a:solidFill>
                  <a:srgbClr val="0070C0"/>
                </a:solidFill>
              </a:rPr>
              <a:t>, efficiency, accessibility</a:t>
            </a:r>
            <a:r>
              <a:rPr lang="en-US" sz="2000" dirty="0"/>
              <a:t> and provide a system which </a:t>
            </a:r>
            <a:r>
              <a:rPr lang="en-US" sz="2000" dirty="0">
                <a:solidFill>
                  <a:srgbClr val="0070C0"/>
                </a:solidFill>
              </a:rPr>
              <a:t>reduce the burden </a:t>
            </a:r>
            <a:r>
              <a:rPr lang="en-US" sz="2000" dirty="0"/>
              <a:t>for people on conducting a voting. Thus, by implementing this system, user can put their vote with fingerprint instead of paper without doubting about their security.</a:t>
            </a:r>
            <a:endParaRPr lang="en-IN" sz="2000" dirty="0"/>
          </a:p>
          <a:p>
            <a:r>
              <a:rPr lang="en-IN" sz="2000" dirty="0"/>
              <a:t> By leveraging biometric technology and mobile communication, we've developed a </a:t>
            </a:r>
            <a:r>
              <a:rPr lang="en-IN" sz="2000" dirty="0">
                <a:solidFill>
                  <a:srgbClr val="0070C0"/>
                </a:solidFill>
              </a:rPr>
              <a:t>secure</a:t>
            </a:r>
            <a:r>
              <a:rPr lang="en-IN" sz="2000" dirty="0"/>
              <a:t> and </a:t>
            </a:r>
            <a:r>
              <a:rPr lang="en-IN" sz="2000" dirty="0">
                <a:solidFill>
                  <a:srgbClr val="0070C0"/>
                </a:solidFill>
              </a:rPr>
              <a:t>efficient </a:t>
            </a:r>
            <a:r>
              <a:rPr lang="en-IN" sz="2000" dirty="0"/>
              <a:t>platform that </a:t>
            </a:r>
            <a:r>
              <a:rPr lang="en-IN" sz="2000" dirty="0">
                <a:solidFill>
                  <a:srgbClr val="0070C0"/>
                </a:solidFill>
              </a:rPr>
              <a:t>enhances the integrity </a:t>
            </a:r>
            <a:r>
              <a:rPr lang="en-IN" sz="2000" dirty="0"/>
              <a:t>of the voting process. With its potential to </a:t>
            </a:r>
            <a:r>
              <a:rPr lang="en-IN" sz="2000" dirty="0">
                <a:solidFill>
                  <a:srgbClr val="0070C0"/>
                </a:solidFill>
              </a:rPr>
              <a:t>prevent fraud</a:t>
            </a:r>
            <a:r>
              <a:rPr lang="en-IN" sz="2000" dirty="0"/>
              <a:t> and </a:t>
            </a:r>
            <a:r>
              <a:rPr lang="en-IN" sz="2000" dirty="0">
                <a:solidFill>
                  <a:srgbClr val="0070C0"/>
                </a:solidFill>
              </a:rPr>
              <a:t>ensure accurate authentication </a:t>
            </a:r>
            <a:r>
              <a:rPr lang="en-IN" sz="2000" dirty="0"/>
              <a:t>of the voter, this system represents a significant step forward in modernizing electoral procedures.</a:t>
            </a:r>
          </a:p>
        </p:txBody>
      </p:sp>
      <p:pic>
        <p:nvPicPr>
          <p:cNvPr id="5" name="Picture 4">
            <a:extLst>
              <a:ext uri="{FF2B5EF4-FFF2-40B4-BE49-F238E27FC236}">
                <a16:creationId xmlns:a16="http://schemas.microsoft.com/office/drawing/2014/main" id="{7E1BC1DC-E6A3-D88E-1621-5289CC1FBEAE}"/>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782" r="1" b="1"/>
          <a:stretch/>
        </p:blipFill>
        <p:spPr>
          <a:xfrm>
            <a:off x="105902" y="1660849"/>
            <a:ext cx="3418304" cy="4320478"/>
          </a:xfrm>
          <a:prstGeom prst="rect">
            <a:avLst/>
          </a:prstGeom>
        </p:spPr>
      </p:pic>
    </p:spTree>
    <p:extLst>
      <p:ext uri="{BB962C8B-B14F-4D97-AF65-F5344CB8AC3E}">
        <p14:creationId xmlns:p14="http://schemas.microsoft.com/office/powerpoint/2010/main" val="46876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cartoon character holding a tool&#10;&#10;Description automatically generated">
            <a:extLst>
              <a:ext uri="{FF2B5EF4-FFF2-40B4-BE49-F238E27FC236}">
                <a16:creationId xmlns:a16="http://schemas.microsoft.com/office/drawing/2014/main" id="{5E973641-9115-5033-8DA2-9F44FAD53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08857"/>
            <a:ext cx="7151914" cy="7628708"/>
          </a:xfrm>
          <a:prstGeom prst="rect">
            <a:avLst/>
          </a:prstGeom>
        </p:spPr>
      </p:pic>
    </p:spTree>
    <p:extLst>
      <p:ext uri="{BB962C8B-B14F-4D97-AF65-F5344CB8AC3E}">
        <p14:creationId xmlns:p14="http://schemas.microsoft.com/office/powerpoint/2010/main" val="407118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53733" y="548464"/>
            <a:ext cx="6798541" cy="1675623"/>
          </a:xfrm>
        </p:spPr>
        <p:txBody>
          <a:bodyPr anchor="b">
            <a:normAutofit/>
          </a:bodyPr>
          <a:lstStyle/>
          <a:p>
            <a:r>
              <a:rPr lang="en-GB" sz="4000" b="1"/>
              <a:t>LITERATURE SURVEY</a:t>
            </a:r>
            <a:endParaRPr lang="en-IN" sz="4000" b="1"/>
          </a:p>
        </p:txBody>
      </p:sp>
      <p:pic>
        <p:nvPicPr>
          <p:cNvPr id="5" name="Picture 4" descr="3D technology art">
            <a:extLst>
              <a:ext uri="{FF2B5EF4-FFF2-40B4-BE49-F238E27FC236}">
                <a16:creationId xmlns:a16="http://schemas.microsoft.com/office/drawing/2014/main" id="{3DAAEA89-FD7E-6771-B0CD-A38CE53E0AC4}"/>
              </a:ext>
            </a:extLst>
          </p:cNvPr>
          <p:cNvPicPr>
            <a:picLocks noChangeAspect="1"/>
          </p:cNvPicPr>
          <p:nvPr/>
        </p:nvPicPr>
        <p:blipFill rotWithShape="1">
          <a:blip r:embed="rId2"/>
          <a:srcRect l="21886" r="37268" b="-1"/>
          <a:stretch/>
        </p:blipFill>
        <p:spPr>
          <a:xfrm>
            <a:off x="1" y="10"/>
            <a:ext cx="4196496" cy="6857990"/>
          </a:xfrm>
          <a:prstGeom prst="rect">
            <a:avLst/>
          </a:prstGeom>
          <a:effectLst/>
        </p:spPr>
      </p:pic>
      <p:sp>
        <p:nvSpPr>
          <p:cNvPr id="3" name="Content Placeholder 2"/>
          <p:cNvSpPr>
            <a:spLocks noGrp="1"/>
          </p:cNvSpPr>
          <p:nvPr>
            <p:ph idx="1"/>
          </p:nvPr>
        </p:nvSpPr>
        <p:spPr>
          <a:xfrm>
            <a:off x="4553734" y="2409830"/>
            <a:ext cx="6798539" cy="3705217"/>
          </a:xfrm>
        </p:spPr>
        <p:txBody>
          <a:bodyPr>
            <a:normAutofit/>
          </a:bodyPr>
          <a:lstStyle/>
          <a:p>
            <a:pPr marL="0" indent="0">
              <a:buNone/>
            </a:pPr>
            <a:r>
              <a:rPr lang="en-GB" sz="2000" dirty="0"/>
              <a:t>The realm of biometric authentication, particularly emphasizing the effectiveness of fingerprint recognition systems in enhancing the security of voting procedures. Additionally, it highlighted the importance of OTP authentication as an additional layer of security to strengthen the integrity of the voting process. These findings laid the groundwork for our project's development, offering valuable insights into cutting-edge technologies and methodologies in the electoral systems domain.</a:t>
            </a:r>
            <a:endParaRPr lang="en-IN" sz="2000"/>
          </a:p>
        </p:txBody>
      </p:sp>
    </p:spTree>
    <p:extLst>
      <p:ext uri="{BB962C8B-B14F-4D97-AF65-F5344CB8AC3E}">
        <p14:creationId xmlns:p14="http://schemas.microsoft.com/office/powerpoint/2010/main" val="285011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53733" y="548464"/>
            <a:ext cx="6798541" cy="1675623"/>
          </a:xfrm>
        </p:spPr>
        <p:txBody>
          <a:bodyPr anchor="b">
            <a:normAutofit/>
          </a:bodyPr>
          <a:lstStyle/>
          <a:p>
            <a:r>
              <a:rPr lang="en-IN" sz="4000" b="1"/>
              <a:t>INTRODUCTION</a:t>
            </a:r>
          </a:p>
        </p:txBody>
      </p:sp>
      <p:pic>
        <p:nvPicPr>
          <p:cNvPr id="5" name="Picture 4" descr="Fingerprints exposed on glass">
            <a:extLst>
              <a:ext uri="{FF2B5EF4-FFF2-40B4-BE49-F238E27FC236}">
                <a16:creationId xmlns:a16="http://schemas.microsoft.com/office/drawing/2014/main" id="{91E5A0F5-B8B8-A58A-9A41-6FCBA89736FA}"/>
              </a:ext>
            </a:extLst>
          </p:cNvPr>
          <p:cNvPicPr>
            <a:picLocks noChangeAspect="1"/>
          </p:cNvPicPr>
          <p:nvPr/>
        </p:nvPicPr>
        <p:blipFill rotWithShape="1">
          <a:blip r:embed="rId2"/>
          <a:srcRect l="25413" r="28846" b="-2"/>
          <a:stretch/>
        </p:blipFill>
        <p:spPr>
          <a:xfrm>
            <a:off x="1" y="10"/>
            <a:ext cx="4196496" cy="6857990"/>
          </a:xfrm>
          <a:prstGeom prst="rect">
            <a:avLst/>
          </a:prstGeom>
          <a:effectLst/>
        </p:spPr>
      </p:pic>
      <p:sp>
        <p:nvSpPr>
          <p:cNvPr id="3" name="Content Placeholder 2"/>
          <p:cNvSpPr>
            <a:spLocks noGrp="1"/>
          </p:cNvSpPr>
          <p:nvPr>
            <p:ph idx="1"/>
          </p:nvPr>
        </p:nvSpPr>
        <p:spPr>
          <a:xfrm>
            <a:off x="4553734" y="2409830"/>
            <a:ext cx="7234075" cy="3705217"/>
          </a:xfrm>
        </p:spPr>
        <p:txBody>
          <a:bodyPr>
            <a:normAutofit/>
          </a:bodyPr>
          <a:lstStyle/>
          <a:p>
            <a:pPr marL="0" indent="0">
              <a:buNone/>
            </a:pPr>
            <a:r>
              <a:rPr lang="en-GB" sz="2000" dirty="0"/>
              <a:t>Introducing our project: the Secure Innovative Voting System with Biometric and OTP Authentication. It's a pioneering solution aimed at enhancing electoral security and efficiency. By leveraging biometric fingerprint recognition and GSM communication, we're redefining the voting process to ensure reliability and integrity.</a:t>
            </a:r>
            <a:endParaRPr lang="en-IN" sz="2000" dirty="0"/>
          </a:p>
        </p:txBody>
      </p:sp>
    </p:spTree>
    <p:extLst>
      <p:ext uri="{BB962C8B-B14F-4D97-AF65-F5344CB8AC3E}">
        <p14:creationId xmlns:p14="http://schemas.microsoft.com/office/powerpoint/2010/main" val="31380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0936" y="640080"/>
            <a:ext cx="4818888" cy="1481328"/>
          </a:xfrm>
        </p:spPr>
        <p:txBody>
          <a:bodyPr anchor="b">
            <a:normAutofit/>
          </a:bodyPr>
          <a:lstStyle/>
          <a:p>
            <a:r>
              <a:rPr lang="en-GB" b="1" dirty="0"/>
              <a:t>EXISTING</a:t>
            </a:r>
            <a:r>
              <a:rPr lang="en-GB" sz="5000" b="1" dirty="0"/>
              <a:t> MODEL</a:t>
            </a:r>
            <a:endParaRPr lang="en-IN" sz="5000" b="1" dirty="0"/>
          </a:p>
        </p:txBody>
      </p:sp>
      <p:sp>
        <p:nvSpPr>
          <p:cNvPr id="3" name="Content Placeholder 2"/>
          <p:cNvSpPr>
            <a:spLocks noGrp="1"/>
          </p:cNvSpPr>
          <p:nvPr>
            <p:ph idx="1"/>
          </p:nvPr>
        </p:nvSpPr>
        <p:spPr>
          <a:xfrm>
            <a:off x="630935" y="2382608"/>
            <a:ext cx="6549793" cy="3988374"/>
          </a:xfrm>
        </p:spPr>
        <p:txBody>
          <a:bodyPr anchor="t">
            <a:normAutofit/>
          </a:bodyPr>
          <a:lstStyle/>
          <a:p>
            <a:r>
              <a:rPr lang="en-GB" sz="2000" dirty="0">
                <a:cs typeface="Times New Roman" panose="02020603050405020304" pitchFamily="18" charset="0"/>
              </a:rPr>
              <a:t>The existing methods relies on conventional Electronic Voting Machines (EVMs) in India's elections. However, it faces challenges like </a:t>
            </a:r>
            <a:r>
              <a:rPr lang="en-GB" sz="2000" dirty="0">
                <a:solidFill>
                  <a:srgbClr val="FF0000"/>
                </a:solidFill>
                <a:cs typeface="Times New Roman" panose="02020603050405020304" pitchFamily="18" charset="0"/>
              </a:rPr>
              <a:t>insufficient authentication </a:t>
            </a:r>
            <a:r>
              <a:rPr lang="en-GB" sz="2000" dirty="0">
                <a:cs typeface="Times New Roman" panose="02020603050405020304" pitchFamily="18" charset="0"/>
              </a:rPr>
              <a:t>and susceptibility to </a:t>
            </a:r>
            <a:r>
              <a:rPr lang="en-GB" sz="2000" dirty="0">
                <a:solidFill>
                  <a:srgbClr val="FF0000"/>
                </a:solidFill>
                <a:cs typeface="Times New Roman" panose="02020603050405020304" pitchFamily="18" charset="0"/>
              </a:rPr>
              <a:t>fraud</a:t>
            </a:r>
            <a:r>
              <a:rPr lang="en-GB" sz="2000" dirty="0">
                <a:cs typeface="Times New Roman" panose="02020603050405020304" pitchFamily="18" charset="0"/>
              </a:rPr>
              <a:t>, such </a:t>
            </a:r>
            <a:r>
              <a:rPr lang="en-GB" sz="2000" dirty="0">
                <a:solidFill>
                  <a:srgbClr val="FF0000"/>
                </a:solidFill>
                <a:cs typeface="Times New Roman" panose="02020603050405020304" pitchFamily="18" charset="0"/>
              </a:rPr>
              <a:t>as booth capturing, rigging, and fake voting</a:t>
            </a:r>
            <a:r>
              <a:rPr lang="en-GB" sz="2000" dirty="0">
                <a:cs typeface="Times New Roman" panose="02020603050405020304" pitchFamily="18" charset="0"/>
              </a:rPr>
              <a:t>.</a:t>
            </a:r>
          </a:p>
          <a:p>
            <a:r>
              <a:rPr lang="en-GB" sz="2000" dirty="0">
                <a:cs typeface="Times New Roman" panose="02020603050405020304" pitchFamily="18" charset="0"/>
              </a:rPr>
              <a:t>In the existing model, there exists a fingerprint-based voting system, aiming to authenticate voters. However, it </a:t>
            </a:r>
            <a:r>
              <a:rPr lang="en-GB" sz="2000" dirty="0">
                <a:solidFill>
                  <a:srgbClr val="FF0000"/>
                </a:solidFill>
                <a:cs typeface="Times New Roman" panose="02020603050405020304" pitchFamily="18" charset="0"/>
              </a:rPr>
              <a:t>lacks effective authentication methods</a:t>
            </a:r>
            <a:r>
              <a:rPr lang="en-GB" sz="2000" dirty="0">
                <a:cs typeface="Times New Roman" panose="02020603050405020304" pitchFamily="18" charset="0"/>
              </a:rPr>
              <a:t>, leaving it vulnerable to </a:t>
            </a:r>
            <a:r>
              <a:rPr lang="en-GB" sz="2000" dirty="0">
                <a:solidFill>
                  <a:srgbClr val="FF0000"/>
                </a:solidFill>
                <a:cs typeface="Times New Roman" panose="02020603050405020304" pitchFamily="18" charset="0"/>
              </a:rPr>
              <a:t>manipulation and forging of duplicate fingerprints</a:t>
            </a:r>
            <a:r>
              <a:rPr lang="en-GB" sz="2000" dirty="0">
                <a:cs typeface="Times New Roman" panose="02020603050405020304" pitchFamily="18" charset="0"/>
              </a:rPr>
              <a:t>. This limitation poses significant challenges to ensuring the integrity and security of the electoral process.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5A1F9C-457B-AA46-317F-E4E59A6B27E9}"/>
              </a:ext>
            </a:extLst>
          </p:cNvPr>
          <p:cNvPicPr>
            <a:picLocks noChangeAspect="1"/>
          </p:cNvPicPr>
          <p:nvPr/>
        </p:nvPicPr>
        <p:blipFill>
          <a:blip r:embed="rId2">
            <a:extLst>
              <a:ext uri="{28A0092B-C50C-407E-A947-70E740481C1C}">
                <a14:useLocalDpi xmlns:a14="http://schemas.microsoft.com/office/drawing/2010/main" val="0"/>
              </a:ext>
            </a:extLst>
          </a:blip>
          <a:srcRect l="10258" r="10258"/>
          <a:stretch/>
        </p:blipFill>
        <p:spPr>
          <a:xfrm>
            <a:off x="6402143" y="497633"/>
            <a:ext cx="5472495" cy="6294092"/>
          </a:xfrm>
          <a:prstGeom prst="rect">
            <a:avLst/>
          </a:prstGeom>
        </p:spPr>
      </p:pic>
    </p:spTree>
    <p:extLst>
      <p:ext uri="{BB962C8B-B14F-4D97-AF65-F5344CB8AC3E}">
        <p14:creationId xmlns:p14="http://schemas.microsoft.com/office/powerpoint/2010/main" val="160195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935" y="200809"/>
            <a:ext cx="9185417" cy="1481328"/>
          </a:xfrm>
        </p:spPr>
        <p:txBody>
          <a:bodyPr anchor="b">
            <a:normAutofit/>
          </a:bodyPr>
          <a:lstStyle/>
          <a:p>
            <a:r>
              <a:rPr lang="en-GB" b="1" dirty="0"/>
              <a:t>LIMITATIONS OF EXISTING</a:t>
            </a:r>
            <a:r>
              <a:rPr lang="en-GB" sz="5000" b="1" dirty="0"/>
              <a:t> </a:t>
            </a:r>
            <a:r>
              <a:rPr lang="en-GB" b="1" dirty="0"/>
              <a:t>MODEL</a:t>
            </a:r>
            <a:endParaRPr lang="en-IN" sz="5000" b="1" dirty="0"/>
          </a:p>
        </p:txBody>
      </p:sp>
      <p:sp>
        <p:nvSpPr>
          <p:cNvPr id="3" name="Content Placeholder 2"/>
          <p:cNvSpPr>
            <a:spLocks noGrp="1"/>
          </p:cNvSpPr>
          <p:nvPr>
            <p:ph idx="1"/>
          </p:nvPr>
        </p:nvSpPr>
        <p:spPr>
          <a:xfrm>
            <a:off x="630935" y="2382608"/>
            <a:ext cx="10828882" cy="3988374"/>
          </a:xfrm>
        </p:spPr>
        <p:txBody>
          <a:bodyPr anchor="t">
            <a:normAutofit/>
          </a:bodyPr>
          <a:lstStyle/>
          <a:p>
            <a:r>
              <a:rPr lang="en-GB" sz="2000" dirty="0">
                <a:solidFill>
                  <a:srgbClr val="FF0000"/>
                </a:solidFill>
                <a:cs typeface="Times New Roman" panose="02020603050405020304" pitchFamily="18" charset="0"/>
              </a:rPr>
              <a:t>Insufficient authentication methods: </a:t>
            </a:r>
            <a:r>
              <a:rPr lang="en-GB" sz="2000" dirty="0">
                <a:cs typeface="Times New Roman" panose="02020603050405020304" pitchFamily="18" charset="0"/>
              </a:rPr>
              <a:t>Existing systems often rely on outdated or inadequate authentication methods, leading to concerns regarding the integrity of voter identities.</a:t>
            </a:r>
          </a:p>
          <a:p>
            <a:r>
              <a:rPr lang="en-GB" sz="2000" dirty="0">
                <a:solidFill>
                  <a:srgbClr val="FF0000"/>
                </a:solidFill>
                <a:cs typeface="Times New Roman" panose="02020603050405020304" pitchFamily="18" charset="0"/>
              </a:rPr>
              <a:t>Vulnerability to manipulation: </a:t>
            </a:r>
            <a:r>
              <a:rPr lang="en-GB" sz="2000" dirty="0">
                <a:cs typeface="Times New Roman" panose="02020603050405020304" pitchFamily="18" charset="0"/>
              </a:rPr>
              <a:t>Traditional voting systems are susceptible to various forms of manipulation, such as booth capturing and rigging, which undermine the fairness and transparency of the electoral process.</a:t>
            </a:r>
          </a:p>
          <a:p>
            <a:r>
              <a:rPr lang="en-GB" sz="2000" dirty="0">
                <a:solidFill>
                  <a:srgbClr val="FF0000"/>
                </a:solidFill>
                <a:cs typeface="Times New Roman" panose="02020603050405020304" pitchFamily="18" charset="0"/>
              </a:rPr>
              <a:t>Security risks: </a:t>
            </a:r>
            <a:r>
              <a:rPr lang="en-GB" sz="2000" dirty="0">
                <a:cs typeface="Times New Roman" panose="02020603050405020304" pitchFamily="18" charset="0"/>
              </a:rPr>
              <a:t>The reliance on fingerprint-based authentication alone poses security risks, as these systems can be compromised through the forging of duplicate fingerprints, potentially allowing unauthorized individuals to cast votes.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89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5251316" cy="1807305"/>
          </a:xfrm>
        </p:spPr>
        <p:txBody>
          <a:bodyPr>
            <a:normAutofit/>
          </a:bodyPr>
          <a:lstStyle/>
          <a:p>
            <a:r>
              <a:rPr lang="en-IN" b="1" dirty="0"/>
              <a:t>PROPOSED MODEL</a:t>
            </a:r>
          </a:p>
        </p:txBody>
      </p:sp>
      <p:sp>
        <p:nvSpPr>
          <p:cNvPr id="3" name="Content Placeholder 2"/>
          <p:cNvSpPr>
            <a:spLocks noGrp="1"/>
          </p:cNvSpPr>
          <p:nvPr>
            <p:ph idx="1"/>
          </p:nvPr>
        </p:nvSpPr>
        <p:spPr>
          <a:xfrm>
            <a:off x="814335" y="1995365"/>
            <a:ext cx="6858674" cy="4497509"/>
          </a:xfrm>
        </p:spPr>
        <p:txBody>
          <a:bodyPr>
            <a:noAutofit/>
          </a:bodyPr>
          <a:lstStyle/>
          <a:p>
            <a:r>
              <a:rPr lang="en-IN" sz="2000" dirty="0">
                <a:cs typeface="Times New Roman" panose="02020603050405020304" pitchFamily="18" charset="0"/>
              </a:rPr>
              <a:t>The proposed smart voting system </a:t>
            </a:r>
            <a:r>
              <a:rPr lang="en-IN" sz="2000" dirty="0">
                <a:solidFill>
                  <a:srgbClr val="00B050"/>
                </a:solidFill>
                <a:cs typeface="Times New Roman" panose="02020603050405020304" pitchFamily="18" charset="0"/>
              </a:rPr>
              <a:t>integrates biometrics-based fingerprint authentication and OTP (One-Time Password)</a:t>
            </a:r>
            <a:r>
              <a:rPr lang="en-IN" sz="2000" dirty="0">
                <a:cs typeface="Times New Roman" panose="02020603050405020304" pitchFamily="18" charset="0"/>
              </a:rPr>
              <a:t> verification to ensure a secure and efficient voting process. Voters authenticate themselves using their fingerprints, enhancing identity integrity.</a:t>
            </a:r>
          </a:p>
          <a:p>
            <a:r>
              <a:rPr lang="en-IN" sz="2000" dirty="0">
                <a:cs typeface="Times New Roman" panose="02020603050405020304" pitchFamily="18" charset="0"/>
              </a:rPr>
              <a:t>Registration involves providing personal information and biometric data, securely stored in the System. During voting, </a:t>
            </a:r>
            <a:r>
              <a:rPr lang="en-IN" sz="2000" dirty="0">
                <a:solidFill>
                  <a:srgbClr val="00B050"/>
                </a:solidFill>
                <a:cs typeface="Times New Roman" panose="02020603050405020304" pitchFamily="18" charset="0"/>
              </a:rPr>
              <a:t>voters authenticate using their fingerprints, verified against registered data</a:t>
            </a:r>
            <a:r>
              <a:rPr lang="en-IN" sz="2000" dirty="0">
                <a:cs typeface="Times New Roman" panose="02020603050405020304" pitchFamily="18" charset="0"/>
              </a:rPr>
              <a:t>.</a:t>
            </a:r>
            <a:endParaRPr lang="en-US" sz="2000" dirty="0">
              <a:cs typeface="Times New Roman" panose="02020603050405020304" pitchFamily="18" charset="0"/>
            </a:endParaRPr>
          </a:p>
          <a:p>
            <a:r>
              <a:rPr lang="en-IN" sz="2000" dirty="0">
                <a:cs typeface="Times New Roman" panose="02020603050405020304" pitchFamily="18" charset="0"/>
              </a:rPr>
              <a:t>Additionally, OTP authentication enhances security. After fingerprint authentication, </a:t>
            </a:r>
            <a:r>
              <a:rPr lang="en-IN" sz="2000" dirty="0">
                <a:solidFill>
                  <a:srgbClr val="00B050"/>
                </a:solidFill>
                <a:cs typeface="Times New Roman" panose="02020603050405020304" pitchFamily="18" charset="0"/>
              </a:rPr>
              <a:t>voters receive a one-time password</a:t>
            </a:r>
            <a:r>
              <a:rPr lang="en-IN" sz="2000" dirty="0">
                <a:cs typeface="Times New Roman" panose="02020603050405020304" pitchFamily="18" charset="0"/>
              </a:rPr>
              <a:t> on their registered mobile devices, which they must enter to validate their identity and cast their votes.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D5A1F9C-457B-AA46-317F-E4E59A6B27E9}"/>
              </a:ext>
            </a:extLst>
          </p:cNvPr>
          <p:cNvPicPr>
            <a:picLocks noChangeAspect="1"/>
          </p:cNvPicPr>
          <p:nvPr/>
        </p:nvPicPr>
        <p:blipFill rotWithShape="1">
          <a:blip r:embed="rId2">
            <a:extLst>
              <a:ext uri="{28A0092B-C50C-407E-A947-70E740481C1C}">
                <a14:useLocalDpi xmlns:a14="http://schemas.microsoft.com/office/drawing/2010/main" val="0"/>
              </a:ext>
            </a:extLst>
          </a:blip>
          <a:srcRect l="3660"/>
          <a:stretch/>
        </p:blipFill>
        <p:spPr>
          <a:xfrm>
            <a:off x="7048794" y="198782"/>
            <a:ext cx="5472495" cy="6294092"/>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3775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87000" cy="1807305"/>
          </a:xfrm>
        </p:spPr>
        <p:txBody>
          <a:bodyPr>
            <a:normAutofit/>
          </a:bodyPr>
          <a:lstStyle/>
          <a:p>
            <a:r>
              <a:rPr lang="en-IN" b="1" dirty="0"/>
              <a:t>ADVANTAGES OF PROPOSED MODEL</a:t>
            </a:r>
          </a:p>
        </p:txBody>
      </p:sp>
      <p:sp>
        <p:nvSpPr>
          <p:cNvPr id="3" name="Content Placeholder 2"/>
          <p:cNvSpPr>
            <a:spLocks noGrp="1"/>
          </p:cNvSpPr>
          <p:nvPr>
            <p:ph idx="1"/>
          </p:nvPr>
        </p:nvSpPr>
        <p:spPr>
          <a:xfrm>
            <a:off x="814334" y="1995365"/>
            <a:ext cx="9961241" cy="4497509"/>
          </a:xfrm>
        </p:spPr>
        <p:txBody>
          <a:bodyPr>
            <a:noAutofit/>
          </a:bodyPr>
          <a:lstStyle/>
          <a:p>
            <a:r>
              <a:rPr lang="en-GB" sz="2000" dirty="0">
                <a:solidFill>
                  <a:srgbClr val="00B050"/>
                </a:solidFill>
                <a:cs typeface="Times New Roman" panose="02020603050405020304" pitchFamily="18" charset="0"/>
              </a:rPr>
              <a:t>Enhanced security: </a:t>
            </a:r>
            <a:r>
              <a:rPr lang="en-GB" sz="2000" dirty="0">
                <a:cs typeface="Times New Roman" panose="02020603050405020304" pitchFamily="18" charset="0"/>
              </a:rPr>
              <a:t>Biometric authentication and OTP verification add layers of security, reducing identity fraud risks.</a:t>
            </a:r>
          </a:p>
          <a:p>
            <a:r>
              <a:rPr lang="en-GB" sz="2000" dirty="0">
                <a:solidFill>
                  <a:srgbClr val="00B050"/>
                </a:solidFill>
                <a:cs typeface="Times New Roman" panose="02020603050405020304" pitchFamily="18" charset="0"/>
              </a:rPr>
              <a:t>Real-time authentication:</a:t>
            </a:r>
            <a:r>
              <a:rPr lang="en-GB" sz="2000" dirty="0">
                <a:cs typeface="Times New Roman" panose="02020603050405020304" pitchFamily="18" charset="0"/>
              </a:rPr>
              <a:t> Enables immediate verification of voter identities.</a:t>
            </a:r>
          </a:p>
          <a:p>
            <a:r>
              <a:rPr lang="en-GB" sz="2000" dirty="0">
                <a:solidFill>
                  <a:srgbClr val="00B050"/>
                </a:solidFill>
                <a:cs typeface="Times New Roman" panose="02020603050405020304" pitchFamily="18" charset="0"/>
              </a:rPr>
              <a:t>Swift response: </a:t>
            </a:r>
            <a:r>
              <a:rPr lang="en-GB" sz="2000" dirty="0">
                <a:cs typeface="Times New Roman" panose="02020603050405020304" pitchFamily="18" charset="0"/>
              </a:rPr>
              <a:t>Immediate alerts allow rapid action against irregularities.</a:t>
            </a:r>
          </a:p>
          <a:p>
            <a:r>
              <a:rPr lang="en-GB" sz="2000" dirty="0">
                <a:solidFill>
                  <a:srgbClr val="00B050"/>
                </a:solidFill>
                <a:cs typeface="Times New Roman" panose="02020603050405020304" pitchFamily="18" charset="0"/>
              </a:rPr>
              <a:t>Improved efficiency: </a:t>
            </a:r>
            <a:r>
              <a:rPr lang="en-GB" sz="2000" dirty="0">
                <a:cs typeface="Times New Roman" panose="02020603050405020304" pitchFamily="18" charset="0"/>
              </a:rPr>
              <a:t>Automates authentication, streamlining the voting process.</a:t>
            </a:r>
          </a:p>
          <a:p>
            <a:r>
              <a:rPr lang="en-GB" sz="2000" dirty="0">
                <a:solidFill>
                  <a:srgbClr val="00B050"/>
                </a:solidFill>
                <a:cs typeface="Times New Roman" panose="02020603050405020304" pitchFamily="18" charset="0"/>
              </a:rPr>
              <a:t>Restoration of trust:</a:t>
            </a:r>
            <a:r>
              <a:rPr lang="en-GB" sz="2000" dirty="0">
                <a:cs typeface="Times New Roman" panose="02020603050405020304" pitchFamily="18" charset="0"/>
              </a:rPr>
              <a:t> Addresses system shortcomings, ensuring fair elections.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42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CB57-98A7-7795-6192-8A71155C6C1A}"/>
              </a:ext>
            </a:extLst>
          </p:cNvPr>
          <p:cNvSpPr>
            <a:spLocks noGrp="1"/>
          </p:cNvSpPr>
          <p:nvPr>
            <p:ph type="title"/>
          </p:nvPr>
        </p:nvSpPr>
        <p:spPr/>
        <p:txBody>
          <a:bodyPr/>
          <a:lstStyle/>
          <a:p>
            <a:r>
              <a:rPr lang="en-US" b="1" dirty="0"/>
              <a:t>SYSTEM REQUIREMENTS </a:t>
            </a:r>
            <a:endParaRPr lang="en-IN" dirty="0"/>
          </a:p>
        </p:txBody>
      </p:sp>
      <p:pic>
        <p:nvPicPr>
          <p:cNvPr id="5" name="Content Placeholder 4"/>
          <p:cNvPicPr>
            <a:picLocks noGrp="1" noChangeAspect="1"/>
          </p:cNvPicPr>
          <p:nvPr>
            <p:ph idx="1"/>
          </p:nvPr>
        </p:nvPicPr>
        <p:blipFill rotWithShape="1">
          <a:blip r:embed="rId2"/>
          <a:srcRect b="6358"/>
          <a:stretch/>
        </p:blipFill>
        <p:spPr>
          <a:xfrm>
            <a:off x="1123079" y="1690688"/>
            <a:ext cx="1084711" cy="1525722"/>
          </a:xfrm>
          <a:prstGeom prst="rect">
            <a:avLst/>
          </a:prstGeom>
        </p:spPr>
      </p:pic>
      <p:pic>
        <p:nvPicPr>
          <p:cNvPr id="7" name="Picture 6" descr="A green circuit board with a antenna&#10;&#10;Description automatically generated">
            <a:extLst>
              <a:ext uri="{FF2B5EF4-FFF2-40B4-BE49-F238E27FC236}">
                <a16:creationId xmlns:a16="http://schemas.microsoft.com/office/drawing/2014/main" id="{85A1BAEF-4482-5320-C984-C16DCF984E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312" b="15416"/>
          <a:stretch/>
        </p:blipFill>
        <p:spPr>
          <a:xfrm>
            <a:off x="8298015" y="1587094"/>
            <a:ext cx="2352050" cy="1629316"/>
          </a:xfrm>
          <a:prstGeom prst="rect">
            <a:avLst/>
          </a:prstGeom>
        </p:spPr>
      </p:pic>
      <p:pic>
        <p:nvPicPr>
          <p:cNvPr id="9" name="Picture 8" descr="A green rectangular object with a black rectangular object on it&#10;&#10;Description automatically generated">
            <a:extLst>
              <a:ext uri="{FF2B5EF4-FFF2-40B4-BE49-F238E27FC236}">
                <a16:creationId xmlns:a16="http://schemas.microsoft.com/office/drawing/2014/main" id="{251D6D7A-EA8F-EDBB-EA6B-3F9D98C554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226" y="3849792"/>
            <a:ext cx="2386323" cy="2012466"/>
          </a:xfrm>
          <a:prstGeom prst="rect">
            <a:avLst/>
          </a:prstGeom>
        </p:spPr>
      </p:pic>
      <p:pic>
        <p:nvPicPr>
          <p:cNvPr id="11" name="Picture 10" descr="A group of small black and silver buttons&#10;&#10;Description automatically generated">
            <a:extLst>
              <a:ext uri="{FF2B5EF4-FFF2-40B4-BE49-F238E27FC236}">
                <a16:creationId xmlns:a16="http://schemas.microsoft.com/office/drawing/2014/main" id="{39E6F43B-211E-3BEE-3D9D-37F66072BB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155" y="4142935"/>
            <a:ext cx="1920067" cy="1629314"/>
          </a:xfrm>
          <a:prstGeom prst="rect">
            <a:avLst/>
          </a:prstGeom>
        </p:spPr>
      </p:pic>
      <p:pic>
        <p:nvPicPr>
          <p:cNvPr id="13" name="Picture 12" descr="A black and white electronic device&#10;&#10;Description automatically generated">
            <a:extLst>
              <a:ext uri="{FF2B5EF4-FFF2-40B4-BE49-F238E27FC236}">
                <a16:creationId xmlns:a16="http://schemas.microsoft.com/office/drawing/2014/main" id="{08286DB5-3D9A-ACA9-474B-5C5205FF88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6940" y="3873950"/>
            <a:ext cx="2143125" cy="2143125"/>
          </a:xfrm>
          <a:prstGeom prst="rect">
            <a:avLst/>
          </a:prstGeom>
        </p:spPr>
      </p:pic>
      <p:sp>
        <p:nvSpPr>
          <p:cNvPr id="15" name="TextBox 14">
            <a:extLst>
              <a:ext uri="{FF2B5EF4-FFF2-40B4-BE49-F238E27FC236}">
                <a16:creationId xmlns:a16="http://schemas.microsoft.com/office/drawing/2014/main" id="{F4D3A45A-CB03-B5F5-54C6-3DE65C1F00A3}"/>
              </a:ext>
            </a:extLst>
          </p:cNvPr>
          <p:cNvSpPr txBox="1"/>
          <p:nvPr/>
        </p:nvSpPr>
        <p:spPr>
          <a:xfrm>
            <a:off x="4624896" y="3298688"/>
            <a:ext cx="2020584" cy="369332"/>
          </a:xfrm>
          <a:prstGeom prst="rect">
            <a:avLst/>
          </a:prstGeom>
          <a:noFill/>
        </p:spPr>
        <p:txBody>
          <a:bodyPr wrap="square">
            <a:spAutoFit/>
          </a:bodyPr>
          <a:lstStyle/>
          <a:p>
            <a:pPr algn="ctr"/>
            <a:r>
              <a:rPr lang="en-US" dirty="0"/>
              <a:t>ARDUINO UNO </a:t>
            </a:r>
            <a:endParaRPr lang="en-IN" dirty="0"/>
          </a:p>
        </p:txBody>
      </p:sp>
      <p:pic>
        <p:nvPicPr>
          <p:cNvPr id="17" name="Picture 16" descr="A blue electronic board with wires and wires&#10;&#10;Description automatically generated">
            <a:extLst>
              <a:ext uri="{FF2B5EF4-FFF2-40B4-BE49-F238E27FC236}">
                <a16:creationId xmlns:a16="http://schemas.microsoft.com/office/drawing/2014/main" id="{C5E660B1-6230-D91B-E73E-92D9B2818F0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9640" b="11524"/>
          <a:stretch/>
        </p:blipFill>
        <p:spPr>
          <a:xfrm>
            <a:off x="4675155" y="1725211"/>
            <a:ext cx="1716314" cy="1353083"/>
          </a:xfrm>
          <a:prstGeom prst="rect">
            <a:avLst/>
          </a:prstGeom>
        </p:spPr>
      </p:pic>
      <p:sp>
        <p:nvSpPr>
          <p:cNvPr id="19" name="TextBox 18">
            <a:extLst>
              <a:ext uri="{FF2B5EF4-FFF2-40B4-BE49-F238E27FC236}">
                <a16:creationId xmlns:a16="http://schemas.microsoft.com/office/drawing/2014/main" id="{C1DD97B1-1C02-B776-FED0-D2A0750C702B}"/>
              </a:ext>
            </a:extLst>
          </p:cNvPr>
          <p:cNvSpPr txBox="1"/>
          <p:nvPr/>
        </p:nvSpPr>
        <p:spPr>
          <a:xfrm>
            <a:off x="660225" y="3328854"/>
            <a:ext cx="2386323" cy="369332"/>
          </a:xfrm>
          <a:prstGeom prst="rect">
            <a:avLst/>
          </a:prstGeom>
          <a:noFill/>
        </p:spPr>
        <p:txBody>
          <a:bodyPr wrap="square">
            <a:spAutoFit/>
          </a:bodyPr>
          <a:lstStyle/>
          <a:p>
            <a:pPr algn="ctr"/>
            <a:r>
              <a:rPr lang="en-US" dirty="0"/>
              <a:t>FINGERPRINT SENSOR </a:t>
            </a:r>
            <a:endParaRPr lang="en-IN" dirty="0"/>
          </a:p>
        </p:txBody>
      </p:sp>
      <p:sp>
        <p:nvSpPr>
          <p:cNvPr id="20" name="TextBox 19">
            <a:extLst>
              <a:ext uri="{FF2B5EF4-FFF2-40B4-BE49-F238E27FC236}">
                <a16:creationId xmlns:a16="http://schemas.microsoft.com/office/drawing/2014/main" id="{B459C63D-4A45-E2EC-7416-F5BA3129FF8B}"/>
              </a:ext>
            </a:extLst>
          </p:cNvPr>
          <p:cNvSpPr txBox="1"/>
          <p:nvPr/>
        </p:nvSpPr>
        <p:spPr>
          <a:xfrm>
            <a:off x="8691870" y="3328854"/>
            <a:ext cx="2020584" cy="369332"/>
          </a:xfrm>
          <a:prstGeom prst="rect">
            <a:avLst/>
          </a:prstGeom>
          <a:noFill/>
        </p:spPr>
        <p:txBody>
          <a:bodyPr wrap="square">
            <a:spAutoFit/>
          </a:bodyPr>
          <a:lstStyle/>
          <a:p>
            <a:pPr algn="ctr"/>
            <a:r>
              <a:rPr lang="en-IN" dirty="0"/>
              <a:t>GSM Module</a:t>
            </a:r>
          </a:p>
        </p:txBody>
      </p:sp>
      <p:sp>
        <p:nvSpPr>
          <p:cNvPr id="21" name="TextBox 20">
            <a:extLst>
              <a:ext uri="{FF2B5EF4-FFF2-40B4-BE49-F238E27FC236}">
                <a16:creationId xmlns:a16="http://schemas.microsoft.com/office/drawing/2014/main" id="{053424AC-45D7-47A3-097A-2E0F04BD7642}"/>
              </a:ext>
            </a:extLst>
          </p:cNvPr>
          <p:cNvSpPr txBox="1"/>
          <p:nvPr/>
        </p:nvSpPr>
        <p:spPr>
          <a:xfrm>
            <a:off x="843094" y="5890492"/>
            <a:ext cx="2020584" cy="369332"/>
          </a:xfrm>
          <a:prstGeom prst="rect">
            <a:avLst/>
          </a:prstGeom>
          <a:noFill/>
        </p:spPr>
        <p:txBody>
          <a:bodyPr wrap="square">
            <a:spAutoFit/>
          </a:bodyPr>
          <a:lstStyle/>
          <a:p>
            <a:pPr algn="ctr"/>
            <a:r>
              <a:rPr lang="en-IN" dirty="0"/>
              <a:t>LCD Display</a:t>
            </a:r>
          </a:p>
        </p:txBody>
      </p:sp>
      <p:sp>
        <p:nvSpPr>
          <p:cNvPr id="22" name="TextBox 21">
            <a:extLst>
              <a:ext uri="{FF2B5EF4-FFF2-40B4-BE49-F238E27FC236}">
                <a16:creationId xmlns:a16="http://schemas.microsoft.com/office/drawing/2014/main" id="{714BD64A-FBC4-C5E3-9316-D1F28E1BE9D1}"/>
              </a:ext>
            </a:extLst>
          </p:cNvPr>
          <p:cNvSpPr txBox="1"/>
          <p:nvPr/>
        </p:nvSpPr>
        <p:spPr>
          <a:xfrm>
            <a:off x="4775396" y="5893126"/>
            <a:ext cx="2020584" cy="369332"/>
          </a:xfrm>
          <a:prstGeom prst="rect">
            <a:avLst/>
          </a:prstGeom>
          <a:noFill/>
        </p:spPr>
        <p:txBody>
          <a:bodyPr wrap="square">
            <a:spAutoFit/>
          </a:bodyPr>
          <a:lstStyle/>
          <a:p>
            <a:pPr algn="ctr"/>
            <a:r>
              <a:rPr lang="en-IN" dirty="0"/>
              <a:t>Switches</a:t>
            </a:r>
          </a:p>
        </p:txBody>
      </p:sp>
      <p:sp>
        <p:nvSpPr>
          <p:cNvPr id="23" name="TextBox 22">
            <a:extLst>
              <a:ext uri="{FF2B5EF4-FFF2-40B4-BE49-F238E27FC236}">
                <a16:creationId xmlns:a16="http://schemas.microsoft.com/office/drawing/2014/main" id="{2FB03AC1-EBE1-EFF7-8D39-1EEA6023ACD4}"/>
              </a:ext>
            </a:extLst>
          </p:cNvPr>
          <p:cNvSpPr txBox="1"/>
          <p:nvPr/>
        </p:nvSpPr>
        <p:spPr>
          <a:xfrm>
            <a:off x="8920843" y="5890492"/>
            <a:ext cx="2020584" cy="369332"/>
          </a:xfrm>
          <a:prstGeom prst="rect">
            <a:avLst/>
          </a:prstGeom>
          <a:noFill/>
        </p:spPr>
        <p:txBody>
          <a:bodyPr wrap="square">
            <a:spAutoFit/>
          </a:bodyPr>
          <a:lstStyle/>
          <a:p>
            <a:pPr algn="ctr"/>
            <a:r>
              <a:rPr lang="en-IN" dirty="0"/>
              <a:t>Node MCU</a:t>
            </a:r>
          </a:p>
        </p:txBody>
      </p:sp>
    </p:spTree>
    <p:extLst>
      <p:ext uri="{BB962C8B-B14F-4D97-AF65-F5344CB8AC3E}">
        <p14:creationId xmlns:p14="http://schemas.microsoft.com/office/powerpoint/2010/main" val="184067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1605</Words>
  <Application>Microsoft Office PowerPoint</Application>
  <PresentationFormat>Widescreen</PresentationFormat>
  <Paragraphs>154</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Aptos Display</vt:lpstr>
      <vt:lpstr>Arial</vt:lpstr>
      <vt:lpstr>Calibri</vt:lpstr>
      <vt:lpstr>Söhne</vt:lpstr>
      <vt:lpstr>Times New Roman</vt:lpstr>
      <vt:lpstr>Office Theme</vt:lpstr>
      <vt:lpstr>SECURE INNOVATIVE VOTING SYSTEM WITH BIOMETRIC AND OTP AUTHENTICATION</vt:lpstr>
      <vt:lpstr>ABSTRACT</vt:lpstr>
      <vt:lpstr>LITERATURE SURVEY</vt:lpstr>
      <vt:lpstr>INTRODUCTION</vt:lpstr>
      <vt:lpstr>EXISTING MODEL</vt:lpstr>
      <vt:lpstr>LIMITATIONS OF EXISTING MODEL</vt:lpstr>
      <vt:lpstr>PROPOSED MODEL</vt:lpstr>
      <vt:lpstr>ADVANTAGES OF PROPOSED MODEL</vt:lpstr>
      <vt:lpstr>SYSTEM REQUIREMENTS </vt:lpstr>
      <vt:lpstr>CLASS DIAGRAM</vt:lpstr>
      <vt:lpstr>SEQUENCE DIAGRAM</vt:lpstr>
      <vt:lpstr>ACTIVITY DIAGRAM 1:  ENROLLMENT</vt:lpstr>
      <vt:lpstr>ACTIVITY DIAGRAM 2:  VERIFICATION AND VOTING</vt:lpstr>
      <vt:lpstr>COMPONENT DIAGRAM</vt:lpstr>
      <vt:lpstr>BLOCK DIAGRAM 1: ENROLLMENT</vt:lpstr>
      <vt:lpstr>BLOCK DIAGRAM 2: VERIFICATION AND VOTING</vt:lpstr>
      <vt:lpstr>METHODOLOGY</vt:lpstr>
      <vt:lpstr>IMPLEMENTATION</vt:lpstr>
      <vt:lpstr>IMPLEMENTATION</vt:lpstr>
      <vt:lpstr>PSEUDO CODE</vt:lpstr>
      <vt:lpstr>PSEUDO CODE</vt:lpstr>
      <vt:lpstr>PSEUDO CODE</vt:lpstr>
      <vt:lpstr>Screenshots </vt:lpstr>
      <vt:lpstr>FUTURE ENHANCEMENTS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INNOVATIVE VOTING SYSTEM WITH BIOMETRIC AND OTP AUTHENTICATION</dc:title>
  <dc:creator>AvenGeR</dc:creator>
  <cp:lastModifiedBy>AvenGeR</cp:lastModifiedBy>
  <cp:revision>8</cp:revision>
  <dcterms:created xsi:type="dcterms:W3CDTF">2024-04-15T09:08:28Z</dcterms:created>
  <dcterms:modified xsi:type="dcterms:W3CDTF">2024-04-16T06:21:21Z</dcterms:modified>
</cp:coreProperties>
</file>